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Bebas Neue" panose="020B0604020202020204" charset="0"/>
      <p:regular r:id="rId12"/>
    </p:embeddedFont>
    <p:embeddedFont>
      <p:font typeface="IM Fell DW Pica" panose="020B0604020202020204" charset="0"/>
      <p:regular r:id="rId13"/>
      <p:italic r:id="rId14"/>
    </p:embeddedFont>
    <p:embeddedFont>
      <p:font typeface="Public Sans Medium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F5B77E-5063-4961-86A8-B804F5DB1731}">
  <a:tblStyle styleId="{44F5B77E-5063-4961-86A8-B804F5DB17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1020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13" name="Google Shape;58113;g121a93dfed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14" name="Google Shape;58114;g121a93dfed6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23" name="Google Shape;58123;g119ff55293e_0_40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24" name="Google Shape;58124;g119ff55293e_0_40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37" name="Google Shape;58137;g121a93dfed6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38" name="Google Shape;58138;g121a93dfed6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66" name="Google Shape;58166;g11998f8c439_0_50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67" name="Google Shape;58167;g11998f8c439_0_50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74" name="Google Shape;58174;g11ed248ac5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75" name="Google Shape;58175;g11ed248ac5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84" name="Google Shape;58184;g119ff55293e_0_399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85" name="Google Shape;58185;g119ff55293e_0_399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92" name="Google Shape;58192;g11998f8c439_0_5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93" name="Google Shape;58193;g11998f8c439_0_5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13" name="Google Shape;58213;g121a93dfed6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14" name="Google Shape;58214;g121a93dfed6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37" name="Google Shape;58237;g11998f8c439_0_5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38" name="Google Shape;58238;g11998f8c439_0_5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" name="Google Shape;11;p2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2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2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2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2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2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2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2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2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2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2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2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2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2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2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2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2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2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2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2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2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2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2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2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2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2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2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2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2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2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2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2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2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2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2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2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2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2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2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2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2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2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2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2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2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2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2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2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2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2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2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2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2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2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2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2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2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2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2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2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2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2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2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2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2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2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2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2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2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2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2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2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2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2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2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2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2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2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2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2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2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2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2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2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2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2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2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2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2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2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2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2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2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2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2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2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2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2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2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2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2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2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2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2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2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2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2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2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2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2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2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2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2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2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2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2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2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2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2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2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2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2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2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2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2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2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2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2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2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2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2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2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2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2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2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2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2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2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2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2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2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2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2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2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2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2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2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2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2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2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2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2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2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2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2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2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2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2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2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2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2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2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2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2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2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2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2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2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2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2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2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2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2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2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2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2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2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2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2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2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2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2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2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2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2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2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2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2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2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2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2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2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2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2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2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2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2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2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2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2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2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2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2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2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2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2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2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2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2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2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2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2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2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2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2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2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2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2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2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2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2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2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2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2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2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2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2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2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2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2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2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2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2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2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2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2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2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2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2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2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2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2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2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2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2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2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2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2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2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2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2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2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2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2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2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2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2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2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2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2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2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2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2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2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2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2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2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2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2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2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2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2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2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2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2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2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2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2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2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2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2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2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2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2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2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2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2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2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2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2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2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2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2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2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2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2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2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2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2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2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2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2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2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2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2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2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2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2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2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2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2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2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2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2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2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2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2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2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2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2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2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2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2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2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2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2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2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2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2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2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2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2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2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2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2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2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2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2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2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2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2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2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2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2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2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2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2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2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2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2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2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2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2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2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2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2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2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2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2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2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2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2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2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2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2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2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2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2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2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2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2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2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2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2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2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2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2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2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2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2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2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2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2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2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2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2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2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2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2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2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2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2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2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2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2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2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2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2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2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2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2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2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2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2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2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2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2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2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2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2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2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2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2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2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2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2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2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2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2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2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2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2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2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2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2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2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2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2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2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2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2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2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2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2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2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2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2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2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2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2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2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2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2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2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2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2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2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2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2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2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2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2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2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2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2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2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2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2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2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2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2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2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2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2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2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2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2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2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2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2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2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2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2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2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2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2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2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2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2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2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2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2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2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2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2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2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2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2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2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2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2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2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2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2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2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2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2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2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2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2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2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2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2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2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2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2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2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2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2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2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2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2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2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2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2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2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2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2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2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2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2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2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2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2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2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2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2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2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2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2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2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2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2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2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2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2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2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2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2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2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2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2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2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2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2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2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2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2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2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2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2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2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2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01" name="Google Shape;2001;p2"/>
          <p:cNvSpPr txBox="1">
            <a:spLocks noGrp="1"/>
          </p:cNvSpPr>
          <p:nvPr>
            <p:ph type="ctrTitle"/>
          </p:nvPr>
        </p:nvSpPr>
        <p:spPr>
          <a:xfrm rot="-274058">
            <a:off x="1591646" y="1224357"/>
            <a:ext cx="6001059" cy="2051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002" name="Google Shape;2002;p2"/>
          <p:cNvSpPr txBox="1">
            <a:spLocks noGrp="1"/>
          </p:cNvSpPr>
          <p:nvPr>
            <p:ph type="subTitle" idx="1"/>
          </p:nvPr>
        </p:nvSpPr>
        <p:spPr>
          <a:xfrm rot="-273923">
            <a:off x="3436218" y="3558079"/>
            <a:ext cx="2570456" cy="628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2003" name="Google Shape;2003;p2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1661682">
            <a:off x="7144325" y="3658275"/>
            <a:ext cx="2439574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4" name="Google Shape;200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1801" y="-231875"/>
            <a:ext cx="1802525" cy="17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5" name="Google Shape;200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826" y="4090597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2006" name="Google Shape;2006;p2"/>
          <p:cNvSpPr/>
          <p:nvPr/>
        </p:nvSpPr>
        <p:spPr>
          <a:xfrm>
            <a:off x="7626375" y="2925050"/>
            <a:ext cx="1022298" cy="1551740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7" name="Google Shape;2007;p2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-1284691">
            <a:off x="-1663600" y="-1133475"/>
            <a:ext cx="3006625" cy="2609849"/>
          </a:xfrm>
          <a:prstGeom prst="rect">
            <a:avLst/>
          </a:prstGeom>
          <a:noFill/>
          <a:ln>
            <a:noFill/>
          </a:ln>
        </p:spPr>
      </p:pic>
      <p:sp>
        <p:nvSpPr>
          <p:cNvPr id="2008" name="Google Shape;2008;p2"/>
          <p:cNvSpPr/>
          <p:nvPr/>
        </p:nvSpPr>
        <p:spPr>
          <a:xfrm>
            <a:off x="894775" y="-300437"/>
            <a:ext cx="675850" cy="1832275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3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55" name="Google Shape;32055;p20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32056" name="Google Shape;32056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057" name="Google Shape;32057;p20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32058" name="Google Shape;32058;p20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9" name="Google Shape;32059;p20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0" name="Google Shape;32060;p20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1" name="Google Shape;32061;p20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2" name="Google Shape;32062;p20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3" name="Google Shape;32063;p20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4" name="Google Shape;32064;p20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5" name="Google Shape;32065;p20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6" name="Google Shape;32066;p20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7" name="Google Shape;32067;p20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8" name="Google Shape;32068;p20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9" name="Google Shape;32069;p20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0" name="Google Shape;32070;p20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1" name="Google Shape;32071;p20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2" name="Google Shape;32072;p20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3" name="Google Shape;32073;p20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4" name="Google Shape;32074;p20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5" name="Google Shape;32075;p20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6" name="Google Shape;32076;p20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7" name="Google Shape;32077;p20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8" name="Google Shape;32078;p20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9" name="Google Shape;32079;p20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0" name="Google Shape;32080;p20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1" name="Google Shape;32081;p20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2" name="Google Shape;32082;p20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3" name="Google Shape;32083;p20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4" name="Google Shape;32084;p20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5" name="Google Shape;32085;p20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6" name="Google Shape;32086;p20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7" name="Google Shape;32087;p20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8" name="Google Shape;32088;p20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9" name="Google Shape;32089;p20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0" name="Google Shape;32090;p20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1" name="Google Shape;32091;p20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2" name="Google Shape;32092;p20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3" name="Google Shape;32093;p20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4" name="Google Shape;32094;p20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5" name="Google Shape;32095;p20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6" name="Google Shape;32096;p20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7" name="Google Shape;32097;p20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8" name="Google Shape;32098;p20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9" name="Google Shape;32099;p20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0" name="Google Shape;32100;p20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1" name="Google Shape;32101;p20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2" name="Google Shape;32102;p20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3" name="Google Shape;32103;p20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4" name="Google Shape;32104;p20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5" name="Google Shape;32105;p20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6" name="Google Shape;32106;p20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7" name="Google Shape;32107;p20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8" name="Google Shape;32108;p20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9" name="Google Shape;32109;p20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0" name="Google Shape;32110;p20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1" name="Google Shape;32111;p20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2" name="Google Shape;32112;p20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3" name="Google Shape;32113;p20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4" name="Google Shape;32114;p20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5" name="Google Shape;32115;p20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6" name="Google Shape;32116;p20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7" name="Google Shape;32117;p20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8" name="Google Shape;32118;p20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9" name="Google Shape;32119;p20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0" name="Google Shape;32120;p20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1" name="Google Shape;32121;p20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2" name="Google Shape;32122;p20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3" name="Google Shape;32123;p20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4" name="Google Shape;32124;p20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5" name="Google Shape;32125;p20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6" name="Google Shape;32126;p20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7" name="Google Shape;32127;p20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8" name="Google Shape;32128;p20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9" name="Google Shape;32129;p20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0" name="Google Shape;32130;p20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1" name="Google Shape;32131;p20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2" name="Google Shape;32132;p20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3" name="Google Shape;32133;p20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4" name="Google Shape;32134;p20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5" name="Google Shape;32135;p20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6" name="Google Shape;32136;p20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7" name="Google Shape;32137;p20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8" name="Google Shape;32138;p20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9" name="Google Shape;32139;p20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0" name="Google Shape;32140;p20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1" name="Google Shape;32141;p20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2" name="Google Shape;32142;p20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3" name="Google Shape;32143;p20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4" name="Google Shape;32144;p20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5" name="Google Shape;32145;p20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6" name="Google Shape;32146;p20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7" name="Google Shape;32147;p20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8" name="Google Shape;32148;p20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9" name="Google Shape;32149;p20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0" name="Google Shape;32150;p20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1" name="Google Shape;32151;p20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2" name="Google Shape;32152;p20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3" name="Google Shape;32153;p20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4" name="Google Shape;32154;p20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5" name="Google Shape;32155;p20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6" name="Google Shape;32156;p20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7" name="Google Shape;32157;p20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8" name="Google Shape;32158;p20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9" name="Google Shape;32159;p20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0" name="Google Shape;32160;p20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1" name="Google Shape;32161;p20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2" name="Google Shape;32162;p20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3" name="Google Shape;32163;p20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4" name="Google Shape;32164;p20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5" name="Google Shape;32165;p20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6" name="Google Shape;32166;p20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7" name="Google Shape;32167;p20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8" name="Google Shape;32168;p20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9" name="Google Shape;32169;p20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0" name="Google Shape;32170;p20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1" name="Google Shape;32171;p20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2" name="Google Shape;32172;p20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3" name="Google Shape;32173;p20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4" name="Google Shape;32174;p20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5" name="Google Shape;32175;p20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6" name="Google Shape;32176;p20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7" name="Google Shape;32177;p20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8" name="Google Shape;32178;p20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9" name="Google Shape;32179;p20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0" name="Google Shape;32180;p20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1" name="Google Shape;32181;p20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2" name="Google Shape;32182;p20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3" name="Google Shape;32183;p20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4" name="Google Shape;32184;p20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5" name="Google Shape;32185;p20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6" name="Google Shape;32186;p20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7" name="Google Shape;32187;p20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8" name="Google Shape;32188;p20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9" name="Google Shape;32189;p20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0" name="Google Shape;32190;p20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1" name="Google Shape;32191;p20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2" name="Google Shape;32192;p20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3" name="Google Shape;32193;p20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4" name="Google Shape;32194;p20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5" name="Google Shape;32195;p20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6" name="Google Shape;32196;p20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7" name="Google Shape;32197;p20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8" name="Google Shape;32198;p20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9" name="Google Shape;32199;p20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0" name="Google Shape;32200;p20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1" name="Google Shape;32201;p20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2" name="Google Shape;32202;p20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3" name="Google Shape;32203;p20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4" name="Google Shape;32204;p20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5" name="Google Shape;32205;p20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6" name="Google Shape;32206;p20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7" name="Google Shape;32207;p20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8" name="Google Shape;32208;p20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9" name="Google Shape;32209;p20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0" name="Google Shape;32210;p20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1" name="Google Shape;32211;p20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2" name="Google Shape;32212;p20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3" name="Google Shape;32213;p20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4" name="Google Shape;32214;p20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5" name="Google Shape;32215;p20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6" name="Google Shape;32216;p20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7" name="Google Shape;32217;p20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8" name="Google Shape;32218;p20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9" name="Google Shape;32219;p20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0" name="Google Shape;32220;p20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1" name="Google Shape;32221;p20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2" name="Google Shape;32222;p20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3" name="Google Shape;32223;p20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4" name="Google Shape;32224;p20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5" name="Google Shape;32225;p20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6" name="Google Shape;32226;p20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7" name="Google Shape;32227;p20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8" name="Google Shape;32228;p20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9" name="Google Shape;32229;p20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0" name="Google Shape;32230;p20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1" name="Google Shape;32231;p20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2" name="Google Shape;32232;p20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3" name="Google Shape;32233;p20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4" name="Google Shape;32234;p20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5" name="Google Shape;32235;p20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6" name="Google Shape;32236;p20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7" name="Google Shape;32237;p20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8" name="Google Shape;32238;p20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9" name="Google Shape;32239;p20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0" name="Google Shape;32240;p20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1" name="Google Shape;32241;p20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2" name="Google Shape;32242;p20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3" name="Google Shape;32243;p20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4" name="Google Shape;32244;p20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5" name="Google Shape;32245;p20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6" name="Google Shape;32246;p20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7" name="Google Shape;32247;p20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8" name="Google Shape;32248;p20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9" name="Google Shape;32249;p20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0" name="Google Shape;32250;p20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1" name="Google Shape;32251;p20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2" name="Google Shape;32252;p20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3" name="Google Shape;32253;p20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4" name="Google Shape;32254;p20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5" name="Google Shape;32255;p20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6" name="Google Shape;32256;p20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7" name="Google Shape;32257;p20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8" name="Google Shape;32258;p20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9" name="Google Shape;32259;p20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0" name="Google Shape;32260;p20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1" name="Google Shape;32261;p20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2" name="Google Shape;32262;p20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3" name="Google Shape;32263;p20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4" name="Google Shape;32264;p20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5" name="Google Shape;32265;p20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6" name="Google Shape;32266;p20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7" name="Google Shape;32267;p20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8" name="Google Shape;32268;p20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9" name="Google Shape;32269;p20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0" name="Google Shape;32270;p20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1" name="Google Shape;32271;p20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2" name="Google Shape;32272;p20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3" name="Google Shape;32273;p20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4" name="Google Shape;32274;p20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5" name="Google Shape;32275;p20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6" name="Google Shape;32276;p20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7" name="Google Shape;32277;p20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8" name="Google Shape;32278;p20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9" name="Google Shape;32279;p20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0" name="Google Shape;32280;p20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1" name="Google Shape;32281;p20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2" name="Google Shape;32282;p20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3" name="Google Shape;32283;p20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4" name="Google Shape;32284;p20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5" name="Google Shape;32285;p20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6" name="Google Shape;32286;p20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7" name="Google Shape;32287;p20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8" name="Google Shape;32288;p20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9" name="Google Shape;32289;p20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0" name="Google Shape;32290;p20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1" name="Google Shape;32291;p20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2" name="Google Shape;32292;p20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3" name="Google Shape;32293;p20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4" name="Google Shape;32294;p20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5" name="Google Shape;32295;p20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6" name="Google Shape;32296;p20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7" name="Google Shape;32297;p20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8" name="Google Shape;32298;p20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9" name="Google Shape;32299;p20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0" name="Google Shape;32300;p20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1" name="Google Shape;32301;p20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2" name="Google Shape;32302;p20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3" name="Google Shape;32303;p20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4" name="Google Shape;32304;p20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5" name="Google Shape;32305;p20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6" name="Google Shape;32306;p20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7" name="Google Shape;32307;p20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8" name="Google Shape;32308;p20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9" name="Google Shape;32309;p20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0" name="Google Shape;32310;p20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1" name="Google Shape;32311;p20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2" name="Google Shape;32312;p20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3" name="Google Shape;32313;p20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4" name="Google Shape;32314;p20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5" name="Google Shape;32315;p20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6" name="Google Shape;32316;p20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7" name="Google Shape;32317;p20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8" name="Google Shape;32318;p20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9" name="Google Shape;32319;p20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0" name="Google Shape;32320;p20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1" name="Google Shape;32321;p20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2" name="Google Shape;32322;p20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3" name="Google Shape;32323;p20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4" name="Google Shape;32324;p20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5" name="Google Shape;32325;p20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6" name="Google Shape;32326;p20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7" name="Google Shape;32327;p20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8" name="Google Shape;32328;p20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9" name="Google Shape;32329;p20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0" name="Google Shape;32330;p20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1" name="Google Shape;32331;p20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2" name="Google Shape;32332;p20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3" name="Google Shape;32333;p20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4" name="Google Shape;32334;p20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5" name="Google Shape;32335;p20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6" name="Google Shape;32336;p20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7" name="Google Shape;32337;p20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8" name="Google Shape;32338;p20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9" name="Google Shape;32339;p20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0" name="Google Shape;32340;p20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1" name="Google Shape;32341;p20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2" name="Google Shape;32342;p20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3" name="Google Shape;32343;p20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4" name="Google Shape;32344;p20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5" name="Google Shape;32345;p20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6" name="Google Shape;32346;p20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7" name="Google Shape;32347;p20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8" name="Google Shape;32348;p20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9" name="Google Shape;32349;p20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0" name="Google Shape;32350;p20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1" name="Google Shape;32351;p20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2" name="Google Shape;32352;p20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3" name="Google Shape;32353;p20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4" name="Google Shape;32354;p20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5" name="Google Shape;32355;p20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6" name="Google Shape;32356;p20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7" name="Google Shape;32357;p20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8" name="Google Shape;32358;p20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9" name="Google Shape;32359;p20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0" name="Google Shape;32360;p20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1" name="Google Shape;32361;p20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2" name="Google Shape;32362;p20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3" name="Google Shape;32363;p20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4" name="Google Shape;32364;p20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5" name="Google Shape;32365;p20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6" name="Google Shape;32366;p20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7" name="Google Shape;32367;p20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8" name="Google Shape;32368;p20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9" name="Google Shape;32369;p20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0" name="Google Shape;32370;p20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1" name="Google Shape;32371;p20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2" name="Google Shape;32372;p20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3" name="Google Shape;32373;p20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4" name="Google Shape;32374;p20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5" name="Google Shape;32375;p20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6" name="Google Shape;32376;p20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7" name="Google Shape;32377;p20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8" name="Google Shape;32378;p20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9" name="Google Shape;32379;p20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0" name="Google Shape;32380;p20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1" name="Google Shape;32381;p20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2" name="Google Shape;32382;p20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3" name="Google Shape;32383;p20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4" name="Google Shape;32384;p20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5" name="Google Shape;32385;p20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6" name="Google Shape;32386;p20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7" name="Google Shape;32387;p20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8" name="Google Shape;32388;p20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9" name="Google Shape;32389;p20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0" name="Google Shape;32390;p20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1" name="Google Shape;32391;p20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2" name="Google Shape;32392;p20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3" name="Google Shape;32393;p20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4" name="Google Shape;32394;p20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5" name="Google Shape;32395;p20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6" name="Google Shape;32396;p20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7" name="Google Shape;32397;p20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8" name="Google Shape;32398;p20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9" name="Google Shape;32399;p20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0" name="Google Shape;32400;p20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1" name="Google Shape;32401;p20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2" name="Google Shape;32402;p20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3" name="Google Shape;32403;p20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4" name="Google Shape;32404;p20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5" name="Google Shape;32405;p20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6" name="Google Shape;32406;p20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7" name="Google Shape;32407;p20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8" name="Google Shape;32408;p20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9" name="Google Shape;32409;p20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0" name="Google Shape;32410;p20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1" name="Google Shape;32411;p20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2" name="Google Shape;32412;p20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3" name="Google Shape;32413;p20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4" name="Google Shape;32414;p20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5" name="Google Shape;32415;p20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6" name="Google Shape;32416;p20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7" name="Google Shape;32417;p20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8" name="Google Shape;32418;p20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9" name="Google Shape;32419;p20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0" name="Google Shape;32420;p20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1" name="Google Shape;32421;p20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2" name="Google Shape;32422;p20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3" name="Google Shape;32423;p20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4" name="Google Shape;32424;p20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5" name="Google Shape;32425;p20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6" name="Google Shape;32426;p20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7" name="Google Shape;32427;p20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8" name="Google Shape;32428;p20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9" name="Google Shape;32429;p20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0" name="Google Shape;32430;p20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1" name="Google Shape;32431;p20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2" name="Google Shape;32432;p20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3" name="Google Shape;32433;p20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4" name="Google Shape;32434;p20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5" name="Google Shape;32435;p20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6" name="Google Shape;32436;p20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7" name="Google Shape;32437;p20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8" name="Google Shape;32438;p20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9" name="Google Shape;32439;p20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0" name="Google Shape;32440;p20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1" name="Google Shape;32441;p20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2" name="Google Shape;32442;p20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3" name="Google Shape;32443;p20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4" name="Google Shape;32444;p20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5" name="Google Shape;32445;p20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6" name="Google Shape;32446;p20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7" name="Google Shape;32447;p20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8" name="Google Shape;32448;p20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9" name="Google Shape;32449;p20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0" name="Google Shape;32450;p20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1" name="Google Shape;32451;p20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2" name="Google Shape;32452;p20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3" name="Google Shape;32453;p20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4" name="Google Shape;32454;p20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5" name="Google Shape;32455;p20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6" name="Google Shape;32456;p20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7" name="Google Shape;32457;p20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8" name="Google Shape;32458;p20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9" name="Google Shape;32459;p20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0" name="Google Shape;32460;p20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1" name="Google Shape;32461;p20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2" name="Google Shape;32462;p20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3" name="Google Shape;32463;p20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4" name="Google Shape;32464;p20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5" name="Google Shape;32465;p20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6" name="Google Shape;32466;p20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7" name="Google Shape;32467;p20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8" name="Google Shape;32468;p20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9" name="Google Shape;32469;p20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0" name="Google Shape;32470;p20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1" name="Google Shape;32471;p20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2" name="Google Shape;32472;p20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3" name="Google Shape;32473;p20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4" name="Google Shape;32474;p20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5" name="Google Shape;32475;p20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6" name="Google Shape;32476;p20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7" name="Google Shape;32477;p20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8" name="Google Shape;32478;p20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9" name="Google Shape;32479;p20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0" name="Google Shape;32480;p20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1" name="Google Shape;32481;p20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2" name="Google Shape;32482;p20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3" name="Google Shape;32483;p20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4" name="Google Shape;32484;p20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5" name="Google Shape;32485;p20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6" name="Google Shape;32486;p20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7" name="Google Shape;32487;p20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8" name="Google Shape;32488;p20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9" name="Google Shape;32489;p20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0" name="Google Shape;32490;p20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1" name="Google Shape;32491;p20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2" name="Google Shape;32492;p20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3" name="Google Shape;32493;p20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4" name="Google Shape;32494;p20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5" name="Google Shape;32495;p20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6" name="Google Shape;32496;p20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7" name="Google Shape;32497;p20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8" name="Google Shape;32498;p20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9" name="Google Shape;32499;p20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0" name="Google Shape;32500;p20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1" name="Google Shape;32501;p20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2" name="Google Shape;32502;p20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3" name="Google Shape;32503;p20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4" name="Google Shape;32504;p20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5" name="Google Shape;32505;p20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6" name="Google Shape;32506;p20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7" name="Google Shape;32507;p20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8" name="Google Shape;32508;p20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9" name="Google Shape;32509;p20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0" name="Google Shape;32510;p20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1" name="Google Shape;32511;p20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2" name="Google Shape;32512;p20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3" name="Google Shape;32513;p20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4" name="Google Shape;32514;p20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5" name="Google Shape;32515;p20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6" name="Google Shape;32516;p20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7" name="Google Shape;32517;p20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8" name="Google Shape;32518;p20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9" name="Google Shape;32519;p20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0" name="Google Shape;32520;p20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1" name="Google Shape;32521;p20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2" name="Google Shape;32522;p20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3" name="Google Shape;32523;p20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4" name="Google Shape;32524;p20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5" name="Google Shape;32525;p20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6" name="Google Shape;32526;p20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7" name="Google Shape;32527;p20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8" name="Google Shape;32528;p20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9" name="Google Shape;32529;p20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0" name="Google Shape;32530;p20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1" name="Google Shape;32531;p20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2" name="Google Shape;32532;p20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3" name="Google Shape;32533;p20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4" name="Google Shape;32534;p20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5" name="Google Shape;32535;p20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6" name="Google Shape;32536;p20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7" name="Google Shape;32537;p20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8" name="Google Shape;32538;p20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9" name="Google Shape;32539;p20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0" name="Google Shape;32540;p20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1" name="Google Shape;32541;p20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2" name="Google Shape;32542;p20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3" name="Google Shape;32543;p20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4" name="Google Shape;32544;p20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5" name="Google Shape;32545;p20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6" name="Google Shape;32546;p20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7" name="Google Shape;32547;p20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8" name="Google Shape;32548;p20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9" name="Google Shape;32549;p20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0" name="Google Shape;32550;p20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1" name="Google Shape;32551;p20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2" name="Google Shape;32552;p20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3" name="Google Shape;32553;p20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4" name="Google Shape;32554;p20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5" name="Google Shape;32555;p20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6" name="Google Shape;32556;p20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7" name="Google Shape;32557;p20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8" name="Google Shape;32558;p20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9" name="Google Shape;32559;p20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0" name="Google Shape;32560;p20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1" name="Google Shape;32561;p20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2" name="Google Shape;32562;p20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3" name="Google Shape;32563;p20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4" name="Google Shape;32564;p20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5" name="Google Shape;32565;p20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6" name="Google Shape;32566;p20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7" name="Google Shape;32567;p20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8" name="Google Shape;32568;p20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9" name="Google Shape;32569;p20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0" name="Google Shape;32570;p20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1" name="Google Shape;32571;p20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2" name="Google Shape;32572;p20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3" name="Google Shape;32573;p20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4" name="Google Shape;32574;p20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5" name="Google Shape;32575;p20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6" name="Google Shape;32576;p20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7" name="Google Shape;32577;p20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8" name="Google Shape;32578;p20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9" name="Google Shape;32579;p20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0" name="Google Shape;32580;p20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1" name="Google Shape;32581;p20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2" name="Google Shape;32582;p20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3" name="Google Shape;32583;p20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4" name="Google Shape;32584;p20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5" name="Google Shape;32585;p20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6" name="Google Shape;32586;p20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7" name="Google Shape;32587;p20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8" name="Google Shape;32588;p20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9" name="Google Shape;32589;p20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0" name="Google Shape;32590;p20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1" name="Google Shape;32591;p20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2" name="Google Shape;32592;p20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3" name="Google Shape;32593;p20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4" name="Google Shape;32594;p20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5" name="Google Shape;32595;p20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6" name="Google Shape;32596;p20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7" name="Google Shape;32597;p20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8" name="Google Shape;32598;p20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9" name="Google Shape;32599;p20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0" name="Google Shape;32600;p20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1" name="Google Shape;32601;p20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2" name="Google Shape;32602;p20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3" name="Google Shape;32603;p20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4" name="Google Shape;32604;p20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5" name="Google Shape;32605;p20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6" name="Google Shape;32606;p20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7" name="Google Shape;32607;p20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8" name="Google Shape;32608;p20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9" name="Google Shape;32609;p20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0" name="Google Shape;32610;p20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1" name="Google Shape;32611;p20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2" name="Google Shape;32612;p20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3" name="Google Shape;32613;p20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4" name="Google Shape;32614;p20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5" name="Google Shape;32615;p20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6" name="Google Shape;32616;p20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7" name="Google Shape;32617;p20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8" name="Google Shape;32618;p20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9" name="Google Shape;32619;p20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0" name="Google Shape;32620;p20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1" name="Google Shape;32621;p20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2" name="Google Shape;32622;p20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3" name="Google Shape;32623;p20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4" name="Google Shape;32624;p20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5" name="Google Shape;32625;p20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6" name="Google Shape;32626;p20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7" name="Google Shape;32627;p20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8" name="Google Shape;32628;p20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9" name="Google Shape;32629;p20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0" name="Google Shape;32630;p20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1" name="Google Shape;32631;p20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2" name="Google Shape;32632;p20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3" name="Google Shape;32633;p20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4" name="Google Shape;32634;p20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5" name="Google Shape;32635;p20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6" name="Google Shape;32636;p20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7" name="Google Shape;32637;p20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8" name="Google Shape;32638;p20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9" name="Google Shape;32639;p20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0" name="Google Shape;32640;p20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1" name="Google Shape;32641;p20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2" name="Google Shape;32642;p20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3" name="Google Shape;32643;p20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4" name="Google Shape;32644;p20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5" name="Google Shape;32645;p20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6" name="Google Shape;32646;p20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7" name="Google Shape;32647;p20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8" name="Google Shape;32648;p20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9" name="Google Shape;32649;p20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0" name="Google Shape;32650;p20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1" name="Google Shape;32651;p20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2" name="Google Shape;32652;p20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3" name="Google Shape;32653;p20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4" name="Google Shape;32654;p20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5" name="Google Shape;32655;p20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6" name="Google Shape;32656;p20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7" name="Google Shape;32657;p20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8" name="Google Shape;32658;p20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9" name="Google Shape;32659;p20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0" name="Google Shape;32660;p20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1" name="Google Shape;32661;p20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2" name="Google Shape;32662;p20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3" name="Google Shape;32663;p20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4" name="Google Shape;32664;p20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5" name="Google Shape;32665;p20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6" name="Google Shape;32666;p20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7" name="Google Shape;32667;p20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8" name="Google Shape;32668;p20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9" name="Google Shape;32669;p20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0" name="Google Shape;32670;p20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1" name="Google Shape;32671;p20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2" name="Google Shape;32672;p20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3" name="Google Shape;32673;p20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4" name="Google Shape;32674;p20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5" name="Google Shape;32675;p20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6" name="Google Shape;32676;p20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7" name="Google Shape;32677;p20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8" name="Google Shape;32678;p20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9" name="Google Shape;32679;p20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0" name="Google Shape;32680;p20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1" name="Google Shape;32681;p20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2" name="Google Shape;32682;p20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3" name="Google Shape;32683;p20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4" name="Google Shape;32684;p20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5" name="Google Shape;32685;p20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6" name="Google Shape;32686;p20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7" name="Google Shape;32687;p20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8" name="Google Shape;32688;p20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9" name="Google Shape;32689;p20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0" name="Google Shape;32690;p20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1" name="Google Shape;32691;p20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2" name="Google Shape;32692;p20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3" name="Google Shape;32693;p20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4" name="Google Shape;32694;p20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5" name="Google Shape;32695;p20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6" name="Google Shape;32696;p20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7" name="Google Shape;32697;p20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8" name="Google Shape;32698;p20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9" name="Google Shape;32699;p20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0" name="Google Shape;32700;p20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1" name="Google Shape;32701;p20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2" name="Google Shape;32702;p20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3" name="Google Shape;32703;p20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4" name="Google Shape;32704;p20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5" name="Google Shape;32705;p20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6" name="Google Shape;32706;p20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7" name="Google Shape;32707;p20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8" name="Google Shape;32708;p20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9" name="Google Shape;32709;p20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0" name="Google Shape;32710;p20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1" name="Google Shape;32711;p20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2" name="Google Shape;32712;p20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3" name="Google Shape;32713;p20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4" name="Google Shape;32714;p20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5" name="Google Shape;32715;p20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6" name="Google Shape;32716;p20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7" name="Google Shape;32717;p20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8" name="Google Shape;32718;p20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9" name="Google Shape;32719;p20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0" name="Google Shape;32720;p20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1" name="Google Shape;32721;p20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2" name="Google Shape;32722;p20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3" name="Google Shape;32723;p20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4" name="Google Shape;32724;p20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5" name="Google Shape;32725;p20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6" name="Google Shape;32726;p20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7" name="Google Shape;32727;p20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8" name="Google Shape;32728;p20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9" name="Google Shape;32729;p20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0" name="Google Shape;32730;p20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1" name="Google Shape;32731;p20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2" name="Google Shape;32732;p20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3" name="Google Shape;32733;p20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4" name="Google Shape;32734;p20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5" name="Google Shape;32735;p20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6" name="Google Shape;32736;p20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7" name="Google Shape;32737;p20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8" name="Google Shape;32738;p20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9" name="Google Shape;32739;p20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0" name="Google Shape;32740;p20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1" name="Google Shape;32741;p20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2" name="Google Shape;32742;p20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3" name="Google Shape;32743;p20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4" name="Google Shape;32744;p20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5" name="Google Shape;32745;p20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6" name="Google Shape;32746;p20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7" name="Google Shape;32747;p20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8" name="Google Shape;32748;p20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9" name="Google Shape;32749;p20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0" name="Google Shape;32750;p20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1" name="Google Shape;32751;p20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2" name="Google Shape;32752;p20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3" name="Google Shape;32753;p20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4" name="Google Shape;32754;p20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5" name="Google Shape;32755;p20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6" name="Google Shape;32756;p20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7" name="Google Shape;32757;p20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8" name="Google Shape;32758;p20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9" name="Google Shape;32759;p20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0" name="Google Shape;32760;p20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1" name="Google Shape;32761;p20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2" name="Google Shape;32762;p20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3" name="Google Shape;32763;p20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4" name="Google Shape;32764;p20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5" name="Google Shape;32765;p20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6" name="Google Shape;32766;p20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7" name="Google Shape;32767;p20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8" name="Google Shape;32768;p20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9" name="Google Shape;32769;p20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0" name="Google Shape;32770;p20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1" name="Google Shape;32771;p20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2" name="Google Shape;32772;p20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3" name="Google Shape;32773;p20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4" name="Google Shape;32774;p20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5" name="Google Shape;32775;p20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6" name="Google Shape;32776;p20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7" name="Google Shape;32777;p20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8" name="Google Shape;32778;p20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9" name="Google Shape;32779;p20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0" name="Google Shape;32780;p20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1" name="Google Shape;32781;p20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2" name="Google Shape;32782;p20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3" name="Google Shape;32783;p20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4" name="Google Shape;32784;p20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5" name="Google Shape;32785;p20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6" name="Google Shape;32786;p20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7" name="Google Shape;32787;p20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8" name="Google Shape;32788;p20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9" name="Google Shape;32789;p20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0" name="Google Shape;32790;p20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1" name="Google Shape;32791;p20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2" name="Google Shape;32792;p20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3" name="Google Shape;32793;p20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4" name="Google Shape;32794;p20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5" name="Google Shape;32795;p20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6" name="Google Shape;32796;p20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7" name="Google Shape;32797;p20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8" name="Google Shape;32798;p20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9" name="Google Shape;32799;p20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0" name="Google Shape;32800;p20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1" name="Google Shape;32801;p20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2" name="Google Shape;32802;p20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3" name="Google Shape;32803;p20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4" name="Google Shape;32804;p20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5" name="Google Shape;32805;p20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6" name="Google Shape;32806;p20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7" name="Google Shape;32807;p20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8" name="Google Shape;32808;p20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9" name="Google Shape;32809;p20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0" name="Google Shape;32810;p20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1" name="Google Shape;32811;p20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2" name="Google Shape;32812;p20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3" name="Google Shape;32813;p20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4" name="Google Shape;32814;p20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5" name="Google Shape;32815;p20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6" name="Google Shape;32816;p20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7" name="Google Shape;32817;p20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8" name="Google Shape;32818;p20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9" name="Google Shape;32819;p20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0" name="Google Shape;32820;p20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1" name="Google Shape;32821;p20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2" name="Google Shape;32822;p20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3" name="Google Shape;32823;p20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4" name="Google Shape;32824;p20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5" name="Google Shape;32825;p20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6" name="Google Shape;32826;p20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7" name="Google Shape;32827;p20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8" name="Google Shape;32828;p20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9" name="Google Shape;32829;p20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0" name="Google Shape;32830;p20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1" name="Google Shape;32831;p20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2" name="Google Shape;32832;p20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3" name="Google Shape;32833;p20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4" name="Google Shape;32834;p20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5" name="Google Shape;32835;p20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6" name="Google Shape;32836;p20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7" name="Google Shape;32837;p20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8" name="Google Shape;32838;p20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9" name="Google Shape;32839;p20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0" name="Google Shape;32840;p20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1" name="Google Shape;32841;p20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2" name="Google Shape;32842;p20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3" name="Google Shape;32843;p20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4" name="Google Shape;32844;p20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5" name="Google Shape;32845;p20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6" name="Google Shape;32846;p20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7" name="Google Shape;32847;p20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8" name="Google Shape;32848;p20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9" name="Google Shape;32849;p20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0" name="Google Shape;32850;p20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1" name="Google Shape;32851;p20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2" name="Google Shape;32852;p20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3" name="Google Shape;32853;p20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4" name="Google Shape;32854;p20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5" name="Google Shape;32855;p20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6" name="Google Shape;32856;p20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7" name="Google Shape;32857;p20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8" name="Google Shape;32858;p20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9" name="Google Shape;32859;p20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0" name="Google Shape;32860;p20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1" name="Google Shape;32861;p20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2" name="Google Shape;32862;p20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3" name="Google Shape;32863;p20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4" name="Google Shape;32864;p20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5" name="Google Shape;32865;p20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6" name="Google Shape;32866;p20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7" name="Google Shape;32867;p20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8" name="Google Shape;32868;p20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9" name="Google Shape;32869;p20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0" name="Google Shape;32870;p20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1" name="Google Shape;32871;p20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2" name="Google Shape;32872;p20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3" name="Google Shape;32873;p20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4" name="Google Shape;32874;p20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5" name="Google Shape;32875;p20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6" name="Google Shape;32876;p20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7" name="Google Shape;32877;p20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8" name="Google Shape;32878;p20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9" name="Google Shape;32879;p20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0" name="Google Shape;32880;p20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1" name="Google Shape;32881;p20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2" name="Google Shape;32882;p20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3" name="Google Shape;32883;p20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4" name="Google Shape;32884;p20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5" name="Google Shape;32885;p20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6" name="Google Shape;32886;p20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7" name="Google Shape;32887;p20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8" name="Google Shape;32888;p20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9" name="Google Shape;32889;p20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0" name="Google Shape;32890;p20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1" name="Google Shape;32891;p20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2" name="Google Shape;32892;p20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3" name="Google Shape;32893;p20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4" name="Google Shape;32894;p20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5" name="Google Shape;32895;p20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6" name="Google Shape;32896;p20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7" name="Google Shape;32897;p20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8" name="Google Shape;32898;p20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9" name="Google Shape;32899;p20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0" name="Google Shape;32900;p20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1" name="Google Shape;32901;p20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2" name="Google Shape;32902;p20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3" name="Google Shape;32903;p20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4" name="Google Shape;32904;p20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5" name="Google Shape;32905;p20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6" name="Google Shape;32906;p20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7" name="Google Shape;32907;p20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8" name="Google Shape;32908;p20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9" name="Google Shape;32909;p20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0" name="Google Shape;32910;p20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1" name="Google Shape;32911;p20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2" name="Google Shape;32912;p20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3" name="Google Shape;32913;p20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4" name="Google Shape;32914;p20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5" name="Google Shape;32915;p20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6" name="Google Shape;32916;p20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7" name="Google Shape;32917;p20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8" name="Google Shape;32918;p20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9" name="Google Shape;32919;p20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0" name="Google Shape;32920;p20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1" name="Google Shape;32921;p20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2" name="Google Shape;32922;p20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3" name="Google Shape;32923;p20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4" name="Google Shape;32924;p20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5" name="Google Shape;32925;p20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6" name="Google Shape;32926;p20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7" name="Google Shape;32927;p20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8" name="Google Shape;32928;p20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9" name="Google Shape;32929;p20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0" name="Google Shape;32930;p20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1" name="Google Shape;32931;p20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2" name="Google Shape;32932;p20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3" name="Google Shape;32933;p20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4" name="Google Shape;32934;p20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5" name="Google Shape;32935;p20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6" name="Google Shape;32936;p20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7" name="Google Shape;32937;p20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8" name="Google Shape;32938;p20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9" name="Google Shape;32939;p20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0" name="Google Shape;32940;p20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1" name="Google Shape;32941;p20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2" name="Google Shape;32942;p20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3" name="Google Shape;32943;p20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4" name="Google Shape;32944;p20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5" name="Google Shape;32945;p20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6" name="Google Shape;32946;p20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7" name="Google Shape;32947;p20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8" name="Google Shape;32948;p20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9" name="Google Shape;32949;p20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0" name="Google Shape;32950;p20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1" name="Google Shape;32951;p20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2" name="Google Shape;32952;p20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3" name="Google Shape;32953;p20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4" name="Google Shape;32954;p20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5" name="Google Shape;32955;p20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6" name="Google Shape;32956;p20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7" name="Google Shape;32957;p20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8" name="Google Shape;32958;p20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9" name="Google Shape;32959;p20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0" name="Google Shape;32960;p20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1" name="Google Shape;32961;p20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2" name="Google Shape;32962;p20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3" name="Google Shape;32963;p20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4" name="Google Shape;32964;p20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5" name="Google Shape;32965;p20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6" name="Google Shape;32966;p20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7" name="Google Shape;32967;p20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8" name="Google Shape;32968;p20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9" name="Google Shape;32969;p20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0" name="Google Shape;32970;p20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1" name="Google Shape;32971;p20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2" name="Google Shape;32972;p20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3" name="Google Shape;32973;p20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4" name="Google Shape;32974;p20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5" name="Google Shape;32975;p20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6" name="Google Shape;32976;p20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7" name="Google Shape;32977;p20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8" name="Google Shape;32978;p20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9" name="Google Shape;32979;p20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0" name="Google Shape;32980;p20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1" name="Google Shape;32981;p20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2" name="Google Shape;32982;p20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3" name="Google Shape;32983;p20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4" name="Google Shape;32984;p20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5" name="Google Shape;32985;p20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6" name="Google Shape;32986;p20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7" name="Google Shape;32987;p20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8" name="Google Shape;32988;p20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9" name="Google Shape;32989;p20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0" name="Google Shape;32990;p20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1" name="Google Shape;32991;p20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2" name="Google Shape;32992;p20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3" name="Google Shape;32993;p20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4" name="Google Shape;32994;p20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5" name="Google Shape;32995;p20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6" name="Google Shape;32996;p20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7" name="Google Shape;32997;p20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8" name="Google Shape;32998;p20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9" name="Google Shape;32999;p20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0" name="Google Shape;33000;p20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1" name="Google Shape;33001;p20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2" name="Google Shape;33002;p20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3" name="Google Shape;33003;p20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4" name="Google Shape;33004;p20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5" name="Google Shape;33005;p20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6" name="Google Shape;33006;p20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7" name="Google Shape;33007;p20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8" name="Google Shape;33008;p20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9" name="Google Shape;33009;p20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0" name="Google Shape;33010;p20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1" name="Google Shape;33011;p20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2" name="Google Shape;33012;p20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3" name="Google Shape;33013;p20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4" name="Google Shape;33014;p20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5" name="Google Shape;33015;p20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6" name="Google Shape;33016;p20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7" name="Google Shape;33017;p20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8" name="Google Shape;33018;p20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9" name="Google Shape;33019;p20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0" name="Google Shape;33020;p20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1" name="Google Shape;33021;p20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2" name="Google Shape;33022;p20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3" name="Google Shape;33023;p20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4" name="Google Shape;33024;p20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5" name="Google Shape;33025;p20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6" name="Google Shape;33026;p20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7" name="Google Shape;33027;p20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8" name="Google Shape;33028;p20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9" name="Google Shape;33029;p20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0" name="Google Shape;33030;p20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1" name="Google Shape;33031;p20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2" name="Google Shape;33032;p20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3" name="Google Shape;33033;p20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4" name="Google Shape;33034;p20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5" name="Google Shape;33035;p20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6" name="Google Shape;33036;p20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7" name="Google Shape;33037;p20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8" name="Google Shape;33038;p20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9" name="Google Shape;33039;p20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0" name="Google Shape;33040;p20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1" name="Google Shape;33041;p20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2" name="Google Shape;33042;p20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3" name="Google Shape;33043;p20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4" name="Google Shape;33044;p20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5" name="Google Shape;33045;p20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6" name="Google Shape;33046;p20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7" name="Google Shape;33047;p20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8" name="Google Shape;33048;p20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9" name="Google Shape;33049;p20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0" name="Google Shape;33050;p20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1" name="Google Shape;33051;p20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2" name="Google Shape;33052;p20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3" name="Google Shape;33053;p20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4" name="Google Shape;33054;p20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5" name="Google Shape;33055;p20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6" name="Google Shape;33056;p20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7" name="Google Shape;33057;p20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8" name="Google Shape;33058;p20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9" name="Google Shape;33059;p20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0" name="Google Shape;33060;p20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1" name="Google Shape;33061;p20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2" name="Google Shape;33062;p20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3" name="Google Shape;33063;p20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4" name="Google Shape;33064;p20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5" name="Google Shape;33065;p20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6" name="Google Shape;33066;p20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7" name="Google Shape;33067;p20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8" name="Google Shape;33068;p20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9" name="Google Shape;33069;p20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0" name="Google Shape;33070;p20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1" name="Google Shape;33071;p20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2" name="Google Shape;33072;p20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3" name="Google Shape;33073;p20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4" name="Google Shape;33074;p20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5" name="Google Shape;33075;p20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6" name="Google Shape;33076;p20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7" name="Google Shape;33077;p20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8" name="Google Shape;33078;p20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9" name="Google Shape;33079;p20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0" name="Google Shape;33080;p20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1" name="Google Shape;33081;p20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2" name="Google Shape;33082;p20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3" name="Google Shape;33083;p20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4" name="Google Shape;33084;p20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5" name="Google Shape;33085;p20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6" name="Google Shape;33086;p20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7" name="Google Shape;33087;p20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8" name="Google Shape;33088;p20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9" name="Google Shape;33089;p20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0" name="Google Shape;33090;p20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1" name="Google Shape;33091;p20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2" name="Google Shape;33092;p20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3" name="Google Shape;33093;p20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4" name="Google Shape;33094;p20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5" name="Google Shape;33095;p20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6" name="Google Shape;33096;p20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7" name="Google Shape;33097;p20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8" name="Google Shape;33098;p20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9" name="Google Shape;33099;p20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0" name="Google Shape;33100;p20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1" name="Google Shape;33101;p20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2" name="Google Shape;33102;p20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3" name="Google Shape;33103;p20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4" name="Google Shape;33104;p20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5" name="Google Shape;33105;p20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6" name="Google Shape;33106;p20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7" name="Google Shape;33107;p20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8" name="Google Shape;33108;p20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9" name="Google Shape;33109;p20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0" name="Google Shape;33110;p20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1" name="Google Shape;33111;p20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2" name="Google Shape;33112;p20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3" name="Google Shape;33113;p20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4" name="Google Shape;33114;p20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5" name="Google Shape;33115;p20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6" name="Google Shape;33116;p20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7" name="Google Shape;33117;p20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8" name="Google Shape;33118;p20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9" name="Google Shape;33119;p20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0" name="Google Shape;33120;p20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1" name="Google Shape;33121;p20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2" name="Google Shape;33122;p20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3" name="Google Shape;33123;p20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4" name="Google Shape;33124;p20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5" name="Google Shape;33125;p20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6" name="Google Shape;33126;p20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7" name="Google Shape;33127;p20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8" name="Google Shape;33128;p20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9" name="Google Shape;33129;p20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0" name="Google Shape;33130;p20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1" name="Google Shape;33131;p20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2" name="Google Shape;33132;p20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3" name="Google Shape;33133;p20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4" name="Google Shape;33134;p20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5" name="Google Shape;33135;p20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6" name="Google Shape;33136;p20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7" name="Google Shape;33137;p20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8" name="Google Shape;33138;p20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9" name="Google Shape;33139;p20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0" name="Google Shape;33140;p20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1" name="Google Shape;33141;p20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2" name="Google Shape;33142;p20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3" name="Google Shape;33143;p20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4" name="Google Shape;33144;p20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5" name="Google Shape;33145;p20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6" name="Google Shape;33146;p20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7" name="Google Shape;33147;p20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8" name="Google Shape;33148;p20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9" name="Google Shape;33149;p20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0" name="Google Shape;33150;p20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1" name="Google Shape;33151;p20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2" name="Google Shape;33152;p20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3" name="Google Shape;33153;p20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4" name="Google Shape;33154;p20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5" name="Google Shape;33155;p20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6" name="Google Shape;33156;p20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7" name="Google Shape;33157;p20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8" name="Google Shape;33158;p20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9" name="Google Shape;33159;p20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0" name="Google Shape;33160;p20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1" name="Google Shape;33161;p20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2" name="Google Shape;33162;p20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3" name="Google Shape;33163;p20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4" name="Google Shape;33164;p20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5" name="Google Shape;33165;p20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6" name="Google Shape;33166;p20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7" name="Google Shape;33167;p20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8" name="Google Shape;33168;p20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9" name="Google Shape;33169;p20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0" name="Google Shape;33170;p20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1" name="Google Shape;33171;p20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2" name="Google Shape;33172;p20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3" name="Google Shape;33173;p20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4" name="Google Shape;33174;p20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5" name="Google Shape;33175;p20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6" name="Google Shape;33176;p20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7" name="Google Shape;33177;p20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8" name="Google Shape;33178;p20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9" name="Google Shape;33179;p20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0" name="Google Shape;33180;p20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1" name="Google Shape;33181;p20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2" name="Google Shape;33182;p20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3" name="Google Shape;33183;p20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4" name="Google Shape;33184;p20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5" name="Google Shape;33185;p20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6" name="Google Shape;33186;p20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7" name="Google Shape;33187;p20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8" name="Google Shape;33188;p20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9" name="Google Shape;33189;p20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0" name="Google Shape;33190;p20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1" name="Google Shape;33191;p20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2" name="Google Shape;33192;p20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3" name="Google Shape;33193;p20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4" name="Google Shape;33194;p20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5" name="Google Shape;33195;p20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6" name="Google Shape;33196;p20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7" name="Google Shape;33197;p20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8" name="Google Shape;33198;p20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9" name="Google Shape;33199;p20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0" name="Google Shape;33200;p20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1" name="Google Shape;33201;p20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2" name="Google Shape;33202;p20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3" name="Google Shape;33203;p20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4" name="Google Shape;33204;p20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5" name="Google Shape;33205;p20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6" name="Google Shape;33206;p20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7" name="Google Shape;33207;p20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8" name="Google Shape;33208;p20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9" name="Google Shape;33209;p20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0" name="Google Shape;33210;p20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1" name="Google Shape;33211;p20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2" name="Google Shape;33212;p20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3" name="Google Shape;33213;p20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4" name="Google Shape;33214;p20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5" name="Google Shape;33215;p20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6" name="Google Shape;33216;p20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7" name="Google Shape;33217;p20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8" name="Google Shape;33218;p20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9" name="Google Shape;33219;p20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0" name="Google Shape;33220;p20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1" name="Google Shape;33221;p20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2" name="Google Shape;33222;p20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3" name="Google Shape;33223;p20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4" name="Google Shape;33224;p20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5" name="Google Shape;33225;p20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6" name="Google Shape;33226;p20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7" name="Google Shape;33227;p20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8" name="Google Shape;33228;p20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9" name="Google Shape;33229;p20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0" name="Google Shape;33230;p20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1" name="Google Shape;33231;p20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2" name="Google Shape;33232;p20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3" name="Google Shape;33233;p20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4" name="Google Shape;33234;p20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5" name="Google Shape;33235;p20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6" name="Google Shape;33236;p20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7" name="Google Shape;33237;p20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8" name="Google Shape;33238;p20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9" name="Google Shape;33239;p20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0" name="Google Shape;33240;p20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1" name="Google Shape;33241;p20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2" name="Google Shape;33242;p20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3" name="Google Shape;33243;p20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4" name="Google Shape;33244;p20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5" name="Google Shape;33245;p20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6" name="Google Shape;33246;p20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7" name="Google Shape;33247;p20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8" name="Google Shape;33248;p20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9" name="Google Shape;33249;p20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0" name="Google Shape;33250;p20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1" name="Google Shape;33251;p20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2" name="Google Shape;33252;p20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3" name="Google Shape;33253;p20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4" name="Google Shape;33254;p20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5" name="Google Shape;33255;p20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6" name="Google Shape;33256;p20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7" name="Google Shape;33257;p20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8" name="Google Shape;33258;p20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9" name="Google Shape;33259;p20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0" name="Google Shape;33260;p20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1" name="Google Shape;33261;p20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2" name="Google Shape;33262;p20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3" name="Google Shape;33263;p20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4" name="Google Shape;33264;p20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5" name="Google Shape;33265;p20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6" name="Google Shape;33266;p20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7" name="Google Shape;33267;p20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8" name="Google Shape;33268;p20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9" name="Google Shape;33269;p20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0" name="Google Shape;33270;p20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1" name="Google Shape;33271;p20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2" name="Google Shape;33272;p20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3" name="Google Shape;33273;p20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4" name="Google Shape;33274;p20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5" name="Google Shape;33275;p20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6" name="Google Shape;33276;p20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7" name="Google Shape;33277;p20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8" name="Google Shape;33278;p20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9" name="Google Shape;33279;p20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0" name="Google Shape;33280;p20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1" name="Google Shape;33281;p20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2" name="Google Shape;33282;p20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3" name="Google Shape;33283;p20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4" name="Google Shape;33284;p20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5" name="Google Shape;33285;p20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6" name="Google Shape;33286;p20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7" name="Google Shape;33287;p20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8" name="Google Shape;33288;p20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9" name="Google Shape;33289;p20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0" name="Google Shape;33290;p20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1" name="Google Shape;33291;p20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2" name="Google Shape;33292;p20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3" name="Google Shape;33293;p20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4" name="Google Shape;33294;p20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5" name="Google Shape;33295;p20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6" name="Google Shape;33296;p20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7" name="Google Shape;33297;p20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8" name="Google Shape;33298;p20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9" name="Google Shape;33299;p20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0" name="Google Shape;33300;p20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1" name="Google Shape;33301;p20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2" name="Google Shape;33302;p20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3" name="Google Shape;33303;p20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4" name="Google Shape;33304;p20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5" name="Google Shape;33305;p20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6" name="Google Shape;33306;p20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7" name="Google Shape;33307;p20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8" name="Google Shape;33308;p20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9" name="Google Shape;33309;p20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0" name="Google Shape;33310;p20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1" name="Google Shape;33311;p20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2" name="Google Shape;33312;p20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3" name="Google Shape;33313;p20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4" name="Google Shape;33314;p20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5" name="Google Shape;33315;p20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6" name="Google Shape;33316;p20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7" name="Google Shape;33317;p20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8" name="Google Shape;33318;p20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9" name="Google Shape;33319;p20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0" name="Google Shape;33320;p20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1" name="Google Shape;33321;p20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2" name="Google Shape;33322;p20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3" name="Google Shape;33323;p20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4" name="Google Shape;33324;p20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5" name="Google Shape;33325;p20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6" name="Google Shape;33326;p20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7" name="Google Shape;33327;p20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8" name="Google Shape;33328;p20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9" name="Google Shape;33329;p20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0" name="Google Shape;33330;p20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1" name="Google Shape;33331;p20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2" name="Google Shape;33332;p20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3" name="Google Shape;33333;p20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4" name="Google Shape;33334;p20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5" name="Google Shape;33335;p20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6" name="Google Shape;33336;p20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7" name="Google Shape;33337;p20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8" name="Google Shape;33338;p20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9" name="Google Shape;33339;p20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0" name="Google Shape;33340;p20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1" name="Google Shape;33341;p20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2" name="Google Shape;33342;p20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3" name="Google Shape;33343;p20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4" name="Google Shape;33344;p20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5" name="Google Shape;33345;p20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6" name="Google Shape;33346;p20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7" name="Google Shape;33347;p20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8" name="Google Shape;33348;p20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9" name="Google Shape;33349;p20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0" name="Google Shape;33350;p20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1" name="Google Shape;33351;p20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2" name="Google Shape;33352;p20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3" name="Google Shape;33353;p20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4" name="Google Shape;33354;p20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5" name="Google Shape;33355;p20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6" name="Google Shape;33356;p20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7" name="Google Shape;33357;p20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8" name="Google Shape;33358;p20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9" name="Google Shape;33359;p20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0" name="Google Shape;33360;p20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1" name="Google Shape;33361;p20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2" name="Google Shape;33362;p20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3" name="Google Shape;33363;p20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4" name="Google Shape;33364;p20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5" name="Google Shape;33365;p20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6" name="Google Shape;33366;p20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7" name="Google Shape;33367;p20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8" name="Google Shape;33368;p20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9" name="Google Shape;33369;p20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0" name="Google Shape;33370;p20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1" name="Google Shape;33371;p20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2" name="Google Shape;33372;p20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3" name="Google Shape;33373;p20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4" name="Google Shape;33374;p20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5" name="Google Shape;33375;p20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6" name="Google Shape;33376;p20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7" name="Google Shape;33377;p20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8" name="Google Shape;33378;p20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9" name="Google Shape;33379;p20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0" name="Google Shape;33380;p20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1" name="Google Shape;33381;p20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2" name="Google Shape;33382;p20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3" name="Google Shape;33383;p20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4" name="Google Shape;33384;p20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5" name="Google Shape;33385;p20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6" name="Google Shape;33386;p20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7" name="Google Shape;33387;p20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8" name="Google Shape;33388;p20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9" name="Google Shape;33389;p20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0" name="Google Shape;33390;p20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1" name="Google Shape;33391;p20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2" name="Google Shape;33392;p20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3" name="Google Shape;33393;p20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4" name="Google Shape;33394;p20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5" name="Google Shape;33395;p20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6" name="Google Shape;33396;p20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7" name="Google Shape;33397;p20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8" name="Google Shape;33398;p20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9" name="Google Shape;33399;p20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0" name="Google Shape;33400;p20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1" name="Google Shape;33401;p20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2" name="Google Shape;33402;p20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3" name="Google Shape;33403;p20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4" name="Google Shape;33404;p20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5" name="Google Shape;33405;p20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6" name="Google Shape;33406;p20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7" name="Google Shape;33407;p20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8" name="Google Shape;33408;p20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9" name="Google Shape;33409;p20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0" name="Google Shape;33410;p20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1" name="Google Shape;33411;p20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2" name="Google Shape;33412;p20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3" name="Google Shape;33413;p20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4" name="Google Shape;33414;p20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5" name="Google Shape;33415;p20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6" name="Google Shape;33416;p20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7" name="Google Shape;33417;p20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8" name="Google Shape;33418;p20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9" name="Google Shape;33419;p20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0" name="Google Shape;33420;p20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1" name="Google Shape;33421;p20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2" name="Google Shape;33422;p20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3" name="Google Shape;33423;p20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4" name="Google Shape;33424;p20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5" name="Google Shape;33425;p20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6" name="Google Shape;33426;p20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7" name="Google Shape;33427;p20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8" name="Google Shape;33428;p20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9" name="Google Shape;33429;p20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0" name="Google Shape;33430;p20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1" name="Google Shape;33431;p20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2" name="Google Shape;33432;p20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3" name="Google Shape;33433;p20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4" name="Google Shape;33434;p20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5" name="Google Shape;33435;p20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6" name="Google Shape;33436;p20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7" name="Google Shape;33437;p20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8" name="Google Shape;33438;p20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9" name="Google Shape;33439;p20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0" name="Google Shape;33440;p20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1" name="Google Shape;33441;p20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2" name="Google Shape;33442;p20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3" name="Google Shape;33443;p20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4" name="Google Shape;33444;p20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5" name="Google Shape;33445;p20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6" name="Google Shape;33446;p20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7" name="Google Shape;33447;p20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8" name="Google Shape;33448;p20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9" name="Google Shape;33449;p20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0" name="Google Shape;33450;p20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1" name="Google Shape;33451;p20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2" name="Google Shape;33452;p20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3" name="Google Shape;33453;p20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4" name="Google Shape;33454;p20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5" name="Google Shape;33455;p20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6" name="Google Shape;33456;p20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7" name="Google Shape;33457;p20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8" name="Google Shape;33458;p20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9" name="Google Shape;33459;p20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0" name="Google Shape;33460;p20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1" name="Google Shape;33461;p20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2" name="Google Shape;33462;p20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3" name="Google Shape;33463;p20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4" name="Google Shape;33464;p20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5" name="Google Shape;33465;p20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6" name="Google Shape;33466;p20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7" name="Google Shape;33467;p20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8" name="Google Shape;33468;p20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9" name="Google Shape;33469;p20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0" name="Google Shape;33470;p20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1" name="Google Shape;33471;p20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2" name="Google Shape;33472;p20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3" name="Google Shape;33473;p20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4" name="Google Shape;33474;p20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5" name="Google Shape;33475;p20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6" name="Google Shape;33476;p20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7" name="Google Shape;33477;p20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8" name="Google Shape;33478;p20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9" name="Google Shape;33479;p20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0" name="Google Shape;33480;p20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1" name="Google Shape;33481;p20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2" name="Google Shape;33482;p20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3" name="Google Shape;33483;p20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4" name="Google Shape;33484;p20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5" name="Google Shape;33485;p20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6" name="Google Shape;33486;p20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7" name="Google Shape;33487;p20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8" name="Google Shape;33488;p20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9" name="Google Shape;33489;p20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0" name="Google Shape;33490;p20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1" name="Google Shape;33491;p20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2" name="Google Shape;33492;p20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3" name="Google Shape;33493;p20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4" name="Google Shape;33494;p20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5" name="Google Shape;33495;p20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6" name="Google Shape;33496;p20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7" name="Google Shape;33497;p20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8" name="Google Shape;33498;p20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9" name="Google Shape;33499;p20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0" name="Google Shape;33500;p20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1" name="Google Shape;33501;p20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2" name="Google Shape;33502;p20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3" name="Google Shape;33503;p20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4" name="Google Shape;33504;p20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5" name="Google Shape;33505;p20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6" name="Google Shape;33506;p20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7" name="Google Shape;33507;p20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8" name="Google Shape;33508;p20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9" name="Google Shape;33509;p20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0" name="Google Shape;33510;p20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1" name="Google Shape;33511;p20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2" name="Google Shape;33512;p20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3" name="Google Shape;33513;p20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4" name="Google Shape;33514;p20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5" name="Google Shape;33515;p20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6" name="Google Shape;33516;p20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7" name="Google Shape;33517;p20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8" name="Google Shape;33518;p20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9" name="Google Shape;33519;p20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0" name="Google Shape;33520;p20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1" name="Google Shape;33521;p20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2" name="Google Shape;33522;p20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3" name="Google Shape;33523;p20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4" name="Google Shape;33524;p20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5" name="Google Shape;33525;p20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6" name="Google Shape;33526;p20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7" name="Google Shape;33527;p20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8" name="Google Shape;33528;p20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9" name="Google Shape;33529;p20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0" name="Google Shape;33530;p20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1" name="Google Shape;33531;p20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2" name="Google Shape;33532;p20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3" name="Google Shape;33533;p20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4" name="Google Shape;33534;p20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5" name="Google Shape;33535;p20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6" name="Google Shape;33536;p20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7" name="Google Shape;33537;p20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8" name="Google Shape;33538;p20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9" name="Google Shape;33539;p20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0" name="Google Shape;33540;p20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1" name="Google Shape;33541;p20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2" name="Google Shape;33542;p20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3" name="Google Shape;33543;p20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4" name="Google Shape;33544;p20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5" name="Google Shape;33545;p20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6" name="Google Shape;33546;p20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7" name="Google Shape;33547;p20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8" name="Google Shape;33548;p20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9" name="Google Shape;33549;p20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0" name="Google Shape;33550;p20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1" name="Google Shape;33551;p20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2" name="Google Shape;33552;p20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3" name="Google Shape;33553;p20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4" name="Google Shape;33554;p20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5" name="Google Shape;33555;p20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6" name="Google Shape;33556;p20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7" name="Google Shape;33557;p20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8" name="Google Shape;33558;p20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9" name="Google Shape;33559;p20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0" name="Google Shape;33560;p20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1" name="Google Shape;33561;p20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2" name="Google Shape;33562;p20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3" name="Google Shape;33563;p20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4" name="Google Shape;33564;p20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5" name="Google Shape;33565;p20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6" name="Google Shape;33566;p20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7" name="Google Shape;33567;p20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8" name="Google Shape;33568;p20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9" name="Google Shape;33569;p20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0" name="Google Shape;33570;p20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1" name="Google Shape;33571;p20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2" name="Google Shape;33572;p20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3" name="Google Shape;33573;p20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4" name="Google Shape;33574;p20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5" name="Google Shape;33575;p20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6" name="Google Shape;33576;p20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7" name="Google Shape;33577;p20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8" name="Google Shape;33578;p20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9" name="Google Shape;33579;p20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0" name="Google Shape;33580;p20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1" name="Google Shape;33581;p20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2" name="Google Shape;33582;p20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3" name="Google Shape;33583;p20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4" name="Google Shape;33584;p20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5" name="Google Shape;33585;p20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6" name="Google Shape;33586;p20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7" name="Google Shape;33587;p20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8" name="Google Shape;33588;p20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9" name="Google Shape;33589;p20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0" name="Google Shape;33590;p20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1" name="Google Shape;33591;p20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2" name="Google Shape;33592;p20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3" name="Google Shape;33593;p20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4" name="Google Shape;33594;p20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5" name="Google Shape;33595;p20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6" name="Google Shape;33596;p20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7" name="Google Shape;33597;p20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8" name="Google Shape;33598;p20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9" name="Google Shape;33599;p20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0" name="Google Shape;33600;p20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1" name="Google Shape;33601;p20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2" name="Google Shape;33602;p20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3" name="Google Shape;33603;p20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4" name="Google Shape;33604;p20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5" name="Google Shape;33605;p20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6" name="Google Shape;33606;p20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7" name="Google Shape;33607;p20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8" name="Google Shape;33608;p20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9" name="Google Shape;33609;p20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0" name="Google Shape;33610;p20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1" name="Google Shape;33611;p20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2" name="Google Shape;33612;p20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3" name="Google Shape;33613;p20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4" name="Google Shape;33614;p20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5" name="Google Shape;33615;p20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6" name="Google Shape;33616;p20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7" name="Google Shape;33617;p20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8" name="Google Shape;33618;p20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9" name="Google Shape;33619;p20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0" name="Google Shape;33620;p20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1" name="Google Shape;33621;p20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2" name="Google Shape;33622;p20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3" name="Google Shape;33623;p20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4" name="Google Shape;33624;p20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5" name="Google Shape;33625;p20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6" name="Google Shape;33626;p20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7" name="Google Shape;33627;p20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8" name="Google Shape;33628;p20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9" name="Google Shape;33629;p20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0" name="Google Shape;33630;p20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1" name="Google Shape;33631;p20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2" name="Google Shape;33632;p20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3" name="Google Shape;33633;p20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4" name="Google Shape;33634;p20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5" name="Google Shape;33635;p20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6" name="Google Shape;33636;p20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7" name="Google Shape;33637;p20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8" name="Google Shape;33638;p20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9" name="Google Shape;33639;p20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0" name="Google Shape;33640;p20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1" name="Google Shape;33641;p20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2" name="Google Shape;33642;p20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3" name="Google Shape;33643;p20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4" name="Google Shape;33644;p20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5" name="Google Shape;33645;p20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6" name="Google Shape;33646;p20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7" name="Google Shape;33647;p20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8" name="Google Shape;33648;p20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9" name="Google Shape;33649;p20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0" name="Google Shape;33650;p20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1" name="Google Shape;33651;p20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2" name="Google Shape;33652;p20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3" name="Google Shape;33653;p20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4" name="Google Shape;33654;p20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5" name="Google Shape;33655;p20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6" name="Google Shape;33656;p20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7" name="Google Shape;33657;p20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8" name="Google Shape;33658;p20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9" name="Google Shape;33659;p20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0" name="Google Shape;33660;p20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1" name="Google Shape;33661;p20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2" name="Google Shape;33662;p20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3" name="Google Shape;33663;p20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4" name="Google Shape;33664;p20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5" name="Google Shape;33665;p20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6" name="Google Shape;33666;p20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7" name="Google Shape;33667;p20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8" name="Google Shape;33668;p20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9" name="Google Shape;33669;p20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0" name="Google Shape;33670;p20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1" name="Google Shape;33671;p20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2" name="Google Shape;33672;p20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3" name="Google Shape;33673;p20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4" name="Google Shape;33674;p20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5" name="Google Shape;33675;p20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6" name="Google Shape;33676;p20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7" name="Google Shape;33677;p20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8" name="Google Shape;33678;p20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9" name="Google Shape;33679;p20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0" name="Google Shape;33680;p20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1" name="Google Shape;33681;p20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2" name="Google Shape;33682;p20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3" name="Google Shape;33683;p20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4" name="Google Shape;33684;p20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5" name="Google Shape;33685;p20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6" name="Google Shape;33686;p20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7" name="Google Shape;33687;p20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8" name="Google Shape;33688;p20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9" name="Google Shape;33689;p20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0" name="Google Shape;33690;p20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1" name="Google Shape;33691;p20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2" name="Google Shape;33692;p20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3" name="Google Shape;33693;p20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4" name="Google Shape;33694;p20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5" name="Google Shape;33695;p20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6" name="Google Shape;33696;p20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7" name="Google Shape;33697;p20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8" name="Google Shape;33698;p20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9" name="Google Shape;33699;p20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0" name="Google Shape;33700;p20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1" name="Google Shape;33701;p20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2" name="Google Shape;33702;p20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3" name="Google Shape;33703;p20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4" name="Google Shape;33704;p20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5" name="Google Shape;33705;p20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6" name="Google Shape;33706;p20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7" name="Google Shape;33707;p20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8" name="Google Shape;33708;p20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9" name="Google Shape;33709;p20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0" name="Google Shape;33710;p20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1" name="Google Shape;33711;p20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2" name="Google Shape;33712;p20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3" name="Google Shape;33713;p20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4" name="Google Shape;33714;p20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5" name="Google Shape;33715;p20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6" name="Google Shape;33716;p20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7" name="Google Shape;33717;p20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8" name="Google Shape;33718;p20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9" name="Google Shape;33719;p20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0" name="Google Shape;33720;p20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1" name="Google Shape;33721;p20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2" name="Google Shape;33722;p20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3" name="Google Shape;33723;p20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4" name="Google Shape;33724;p20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5" name="Google Shape;33725;p20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6" name="Google Shape;33726;p20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7" name="Google Shape;33727;p20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8" name="Google Shape;33728;p20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9" name="Google Shape;33729;p20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0" name="Google Shape;33730;p20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1" name="Google Shape;33731;p20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2" name="Google Shape;33732;p20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3" name="Google Shape;33733;p20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4" name="Google Shape;33734;p20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5" name="Google Shape;33735;p20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6" name="Google Shape;33736;p20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7" name="Google Shape;33737;p20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8" name="Google Shape;33738;p20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9" name="Google Shape;33739;p20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0" name="Google Shape;33740;p20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1" name="Google Shape;33741;p20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2" name="Google Shape;33742;p20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3" name="Google Shape;33743;p20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4" name="Google Shape;33744;p20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5" name="Google Shape;33745;p20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6" name="Google Shape;33746;p20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7" name="Google Shape;33747;p20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8" name="Google Shape;33748;p20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9" name="Google Shape;33749;p20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0" name="Google Shape;33750;p20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1" name="Google Shape;33751;p20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2" name="Google Shape;33752;p20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3" name="Google Shape;33753;p20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4" name="Google Shape;33754;p20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5" name="Google Shape;33755;p20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6" name="Google Shape;33756;p20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7" name="Google Shape;33757;p20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8" name="Google Shape;33758;p20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9" name="Google Shape;33759;p20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0" name="Google Shape;33760;p20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1" name="Google Shape;33761;p20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2" name="Google Shape;33762;p20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3" name="Google Shape;33763;p20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4" name="Google Shape;33764;p20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5" name="Google Shape;33765;p20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6" name="Google Shape;33766;p20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7" name="Google Shape;33767;p20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8" name="Google Shape;33768;p20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9" name="Google Shape;33769;p20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0" name="Google Shape;33770;p20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1" name="Google Shape;33771;p20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2" name="Google Shape;33772;p20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3" name="Google Shape;33773;p20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4" name="Google Shape;33774;p20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5" name="Google Shape;33775;p20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6" name="Google Shape;33776;p20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7" name="Google Shape;33777;p20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8" name="Google Shape;33778;p20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9" name="Google Shape;33779;p20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0" name="Google Shape;33780;p20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1" name="Google Shape;33781;p20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2" name="Google Shape;33782;p20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3" name="Google Shape;33783;p20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4" name="Google Shape;33784;p20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5" name="Google Shape;33785;p20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6" name="Google Shape;33786;p20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7" name="Google Shape;33787;p20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8" name="Google Shape;33788;p20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9" name="Google Shape;33789;p20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0" name="Google Shape;33790;p20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1" name="Google Shape;33791;p20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2" name="Google Shape;33792;p20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3" name="Google Shape;33793;p20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4" name="Google Shape;33794;p20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5" name="Google Shape;33795;p20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6" name="Google Shape;33796;p20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7" name="Google Shape;33797;p20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8" name="Google Shape;33798;p20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9" name="Google Shape;33799;p20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0" name="Google Shape;33800;p20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1" name="Google Shape;33801;p20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2" name="Google Shape;33802;p20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3" name="Google Shape;33803;p20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4" name="Google Shape;33804;p20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5" name="Google Shape;33805;p20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6" name="Google Shape;33806;p20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7" name="Google Shape;33807;p20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8" name="Google Shape;33808;p20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9" name="Google Shape;33809;p20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0" name="Google Shape;33810;p20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1" name="Google Shape;33811;p20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2" name="Google Shape;33812;p20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3" name="Google Shape;33813;p20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4" name="Google Shape;33814;p20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5" name="Google Shape;33815;p20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6" name="Google Shape;33816;p20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7" name="Google Shape;33817;p20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8" name="Google Shape;33818;p20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9" name="Google Shape;33819;p20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0" name="Google Shape;33820;p20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1" name="Google Shape;33821;p20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2" name="Google Shape;33822;p20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3" name="Google Shape;33823;p20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4" name="Google Shape;33824;p20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5" name="Google Shape;33825;p20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6" name="Google Shape;33826;p20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7" name="Google Shape;33827;p20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8" name="Google Shape;33828;p20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9" name="Google Shape;33829;p20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0" name="Google Shape;33830;p20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1" name="Google Shape;33831;p20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2" name="Google Shape;33832;p20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3" name="Google Shape;33833;p20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4" name="Google Shape;33834;p20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5" name="Google Shape;33835;p20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6" name="Google Shape;33836;p20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7" name="Google Shape;33837;p20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8" name="Google Shape;33838;p20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9" name="Google Shape;33839;p20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0" name="Google Shape;33840;p20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1" name="Google Shape;33841;p20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2" name="Google Shape;33842;p20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3" name="Google Shape;33843;p20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4" name="Google Shape;33844;p20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5" name="Google Shape;33845;p20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6" name="Google Shape;33846;p20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7" name="Google Shape;33847;p20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8" name="Google Shape;33848;p20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9" name="Google Shape;33849;p20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0" name="Google Shape;33850;p20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1" name="Google Shape;33851;p20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2" name="Google Shape;33852;p20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3" name="Google Shape;33853;p20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4" name="Google Shape;33854;p20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5" name="Google Shape;33855;p20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6" name="Google Shape;33856;p20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7" name="Google Shape;33857;p20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8" name="Google Shape;33858;p20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9" name="Google Shape;33859;p20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0" name="Google Shape;33860;p20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1" name="Google Shape;33861;p20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2" name="Google Shape;33862;p20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3" name="Google Shape;33863;p20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4" name="Google Shape;33864;p20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5" name="Google Shape;33865;p20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6" name="Google Shape;33866;p20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7" name="Google Shape;33867;p20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8" name="Google Shape;33868;p20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9" name="Google Shape;33869;p20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0" name="Google Shape;33870;p20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1" name="Google Shape;33871;p20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2" name="Google Shape;33872;p20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3" name="Google Shape;33873;p20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4" name="Google Shape;33874;p20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5" name="Google Shape;33875;p20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6" name="Google Shape;33876;p20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7" name="Google Shape;33877;p20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8" name="Google Shape;33878;p20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9" name="Google Shape;33879;p20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0" name="Google Shape;33880;p20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1" name="Google Shape;33881;p20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2" name="Google Shape;33882;p20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3" name="Google Shape;33883;p20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4" name="Google Shape;33884;p20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5" name="Google Shape;33885;p20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6" name="Google Shape;33886;p20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7" name="Google Shape;33887;p20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8" name="Google Shape;33888;p20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9" name="Google Shape;33889;p20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0" name="Google Shape;33890;p20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1" name="Google Shape;33891;p20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2" name="Google Shape;33892;p20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3" name="Google Shape;33893;p20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4" name="Google Shape;33894;p20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5" name="Google Shape;33895;p20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6" name="Google Shape;33896;p20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7" name="Google Shape;33897;p20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8" name="Google Shape;33898;p20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9" name="Google Shape;33899;p20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0" name="Google Shape;33900;p20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1" name="Google Shape;33901;p20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2" name="Google Shape;33902;p20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3" name="Google Shape;33903;p20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4" name="Google Shape;33904;p20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5" name="Google Shape;33905;p20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6" name="Google Shape;33906;p20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7" name="Google Shape;33907;p20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8" name="Google Shape;33908;p20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9" name="Google Shape;33909;p20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0" name="Google Shape;33910;p20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1" name="Google Shape;33911;p20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2" name="Google Shape;33912;p20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3" name="Google Shape;33913;p20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4" name="Google Shape;33914;p20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5" name="Google Shape;33915;p20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6" name="Google Shape;33916;p20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7" name="Google Shape;33917;p20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8" name="Google Shape;33918;p20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9" name="Google Shape;33919;p20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0" name="Google Shape;33920;p20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1" name="Google Shape;33921;p20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2" name="Google Shape;33922;p20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3" name="Google Shape;33923;p20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4" name="Google Shape;33924;p20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5" name="Google Shape;33925;p20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6" name="Google Shape;33926;p20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7" name="Google Shape;33927;p20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8" name="Google Shape;33928;p20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9" name="Google Shape;33929;p20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0" name="Google Shape;33930;p20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1" name="Google Shape;33931;p20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2" name="Google Shape;33932;p20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3" name="Google Shape;33933;p20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4" name="Google Shape;33934;p20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5" name="Google Shape;33935;p20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6" name="Google Shape;33936;p20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7" name="Google Shape;33937;p20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8" name="Google Shape;33938;p20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9" name="Google Shape;33939;p20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0" name="Google Shape;33940;p20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1" name="Google Shape;33941;p20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2" name="Google Shape;33942;p20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3" name="Google Shape;33943;p20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4" name="Google Shape;33944;p20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5" name="Google Shape;33945;p20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6" name="Google Shape;33946;p20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7" name="Google Shape;33947;p20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8" name="Google Shape;33948;p20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9" name="Google Shape;33949;p20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0" name="Google Shape;33950;p20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1" name="Google Shape;33951;p20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2" name="Google Shape;33952;p20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3" name="Google Shape;33953;p20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4" name="Google Shape;33954;p20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5" name="Google Shape;33955;p20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6" name="Google Shape;33956;p20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7" name="Google Shape;33957;p20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8" name="Google Shape;33958;p20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9" name="Google Shape;33959;p20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0" name="Google Shape;33960;p20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1" name="Google Shape;33961;p20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2" name="Google Shape;33962;p20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3" name="Google Shape;33963;p20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4" name="Google Shape;33964;p20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5" name="Google Shape;33965;p20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6" name="Google Shape;33966;p20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7" name="Google Shape;33967;p20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8" name="Google Shape;33968;p20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9" name="Google Shape;33969;p20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0" name="Google Shape;33970;p20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1" name="Google Shape;33971;p20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2" name="Google Shape;33972;p20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3" name="Google Shape;33973;p20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4" name="Google Shape;33974;p20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5" name="Google Shape;33975;p20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6" name="Google Shape;33976;p20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7" name="Google Shape;33977;p20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8" name="Google Shape;33978;p20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9" name="Google Shape;33979;p20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0" name="Google Shape;33980;p20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1" name="Google Shape;33981;p20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2" name="Google Shape;33982;p20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3" name="Google Shape;33983;p20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4" name="Google Shape;33984;p20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5" name="Google Shape;33985;p20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6" name="Google Shape;33986;p20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7" name="Google Shape;33987;p20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8" name="Google Shape;33988;p20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9" name="Google Shape;33989;p20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0" name="Google Shape;33990;p20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1" name="Google Shape;33991;p20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2" name="Google Shape;33992;p20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3" name="Google Shape;33993;p20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4" name="Google Shape;33994;p20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5" name="Google Shape;33995;p20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6" name="Google Shape;33996;p20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7" name="Google Shape;33997;p20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8" name="Google Shape;33998;p20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9" name="Google Shape;33999;p20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0" name="Google Shape;34000;p20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1" name="Google Shape;34001;p20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2" name="Google Shape;34002;p20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3" name="Google Shape;34003;p20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4" name="Google Shape;34004;p20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5" name="Google Shape;34005;p20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6" name="Google Shape;34006;p20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7" name="Google Shape;34007;p20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8" name="Google Shape;34008;p20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9" name="Google Shape;34009;p20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0" name="Google Shape;34010;p20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1" name="Google Shape;34011;p20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2" name="Google Shape;34012;p20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3" name="Google Shape;34013;p20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4" name="Google Shape;34014;p20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5" name="Google Shape;34015;p20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6" name="Google Shape;34016;p20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7" name="Google Shape;34017;p20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8" name="Google Shape;34018;p20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9" name="Google Shape;34019;p20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0" name="Google Shape;34020;p20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1" name="Google Shape;34021;p20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2" name="Google Shape;34022;p20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3" name="Google Shape;34023;p20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4" name="Google Shape;34024;p20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5" name="Google Shape;34025;p20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6" name="Google Shape;34026;p20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7" name="Google Shape;34027;p20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8" name="Google Shape;34028;p20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9" name="Google Shape;34029;p20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0" name="Google Shape;34030;p20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1" name="Google Shape;34031;p20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2" name="Google Shape;34032;p20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3" name="Google Shape;34033;p20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4" name="Google Shape;34034;p20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5" name="Google Shape;34035;p20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6" name="Google Shape;34036;p20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7" name="Google Shape;34037;p20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8" name="Google Shape;34038;p20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9" name="Google Shape;34039;p20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0" name="Google Shape;34040;p20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1" name="Google Shape;34041;p20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2" name="Google Shape;34042;p20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3" name="Google Shape;34043;p20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4" name="Google Shape;34044;p20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5" name="Google Shape;34045;p20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6" name="Google Shape;34046;p20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047" name="Google Shape;34047;p20"/>
          <p:cNvSpPr txBox="1">
            <a:spLocks noGrp="1"/>
          </p:cNvSpPr>
          <p:nvPr>
            <p:ph type="subTitle" idx="1"/>
          </p:nvPr>
        </p:nvSpPr>
        <p:spPr>
          <a:xfrm rot="-607">
            <a:off x="883898" y="3203388"/>
            <a:ext cx="3400200" cy="9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48" name="Google Shape;34048;p20"/>
          <p:cNvSpPr txBox="1">
            <a:spLocks noGrp="1"/>
          </p:cNvSpPr>
          <p:nvPr>
            <p:ph type="title"/>
          </p:nvPr>
        </p:nvSpPr>
        <p:spPr>
          <a:xfrm rot="-303">
            <a:off x="883898" y="882028"/>
            <a:ext cx="3400200" cy="21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pic>
        <p:nvPicPr>
          <p:cNvPr id="34049" name="Google Shape;34049;p20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1707784">
            <a:off x="-2040400" y="-1920937"/>
            <a:ext cx="3267976" cy="381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50" name="Google Shape;3405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0951" y="4363150"/>
            <a:ext cx="1802525" cy="17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51" name="Google Shape;3405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1326" y="-357678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34052" name="Google Shape;34052;p20"/>
          <p:cNvSpPr/>
          <p:nvPr/>
        </p:nvSpPr>
        <p:spPr>
          <a:xfrm rot="5225286">
            <a:off x="819556" y="-376638"/>
            <a:ext cx="675844" cy="1832259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53" name="Google Shape;34053;p20"/>
          <p:cNvSpPr/>
          <p:nvPr/>
        </p:nvSpPr>
        <p:spPr>
          <a:xfrm>
            <a:off x="4173425" y="216812"/>
            <a:ext cx="417618" cy="491120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40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66" name="Google Shape;40066;p24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40067" name="Google Shape;40067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0068" name="Google Shape;40068;p24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40069" name="Google Shape;40069;p24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0" name="Google Shape;40070;p24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1" name="Google Shape;40071;p24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2" name="Google Shape;40072;p24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3" name="Google Shape;40073;p24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4" name="Google Shape;40074;p24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5" name="Google Shape;40075;p24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6" name="Google Shape;40076;p24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7" name="Google Shape;40077;p24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8" name="Google Shape;40078;p24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9" name="Google Shape;40079;p24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0" name="Google Shape;40080;p24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1" name="Google Shape;40081;p24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2" name="Google Shape;40082;p24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3" name="Google Shape;40083;p24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4" name="Google Shape;40084;p24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5" name="Google Shape;40085;p24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6" name="Google Shape;40086;p24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7" name="Google Shape;40087;p24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8" name="Google Shape;40088;p24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9" name="Google Shape;40089;p24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0" name="Google Shape;40090;p24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1" name="Google Shape;40091;p24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2" name="Google Shape;40092;p24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3" name="Google Shape;40093;p24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4" name="Google Shape;40094;p24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5" name="Google Shape;40095;p24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6" name="Google Shape;40096;p24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7" name="Google Shape;40097;p24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8" name="Google Shape;40098;p24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9" name="Google Shape;40099;p24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0" name="Google Shape;40100;p24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1" name="Google Shape;40101;p24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2" name="Google Shape;40102;p24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3" name="Google Shape;40103;p24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4" name="Google Shape;40104;p24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5" name="Google Shape;40105;p24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6" name="Google Shape;40106;p24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7" name="Google Shape;40107;p24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8" name="Google Shape;40108;p24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9" name="Google Shape;40109;p24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0" name="Google Shape;40110;p24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1" name="Google Shape;40111;p24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2" name="Google Shape;40112;p24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3" name="Google Shape;40113;p24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4" name="Google Shape;40114;p24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5" name="Google Shape;40115;p24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6" name="Google Shape;40116;p24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7" name="Google Shape;40117;p24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8" name="Google Shape;40118;p24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9" name="Google Shape;40119;p24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0" name="Google Shape;40120;p24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1" name="Google Shape;40121;p24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2" name="Google Shape;40122;p24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3" name="Google Shape;40123;p24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4" name="Google Shape;40124;p24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5" name="Google Shape;40125;p24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6" name="Google Shape;40126;p24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7" name="Google Shape;40127;p24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8" name="Google Shape;40128;p24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9" name="Google Shape;40129;p24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0" name="Google Shape;40130;p24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1" name="Google Shape;40131;p24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2" name="Google Shape;40132;p24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3" name="Google Shape;40133;p24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4" name="Google Shape;40134;p24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5" name="Google Shape;40135;p24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6" name="Google Shape;40136;p24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7" name="Google Shape;40137;p24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8" name="Google Shape;40138;p24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9" name="Google Shape;40139;p24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0" name="Google Shape;40140;p24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1" name="Google Shape;40141;p24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2" name="Google Shape;40142;p24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3" name="Google Shape;40143;p24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4" name="Google Shape;40144;p24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5" name="Google Shape;40145;p24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6" name="Google Shape;40146;p24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7" name="Google Shape;40147;p24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8" name="Google Shape;40148;p24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9" name="Google Shape;40149;p24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0" name="Google Shape;40150;p24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1" name="Google Shape;40151;p24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2" name="Google Shape;40152;p24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3" name="Google Shape;40153;p24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4" name="Google Shape;40154;p24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5" name="Google Shape;40155;p24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6" name="Google Shape;40156;p24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7" name="Google Shape;40157;p24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8" name="Google Shape;40158;p24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9" name="Google Shape;40159;p24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0" name="Google Shape;40160;p24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1" name="Google Shape;40161;p24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2" name="Google Shape;40162;p24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3" name="Google Shape;40163;p24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4" name="Google Shape;40164;p24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5" name="Google Shape;40165;p24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6" name="Google Shape;40166;p24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7" name="Google Shape;40167;p24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8" name="Google Shape;40168;p24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9" name="Google Shape;40169;p24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0" name="Google Shape;40170;p24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1" name="Google Shape;40171;p24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2" name="Google Shape;40172;p24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3" name="Google Shape;40173;p24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4" name="Google Shape;40174;p24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5" name="Google Shape;40175;p24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6" name="Google Shape;40176;p24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7" name="Google Shape;40177;p24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8" name="Google Shape;40178;p24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9" name="Google Shape;40179;p24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0" name="Google Shape;40180;p24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1" name="Google Shape;40181;p24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2" name="Google Shape;40182;p24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3" name="Google Shape;40183;p24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4" name="Google Shape;40184;p24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5" name="Google Shape;40185;p24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6" name="Google Shape;40186;p24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7" name="Google Shape;40187;p24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8" name="Google Shape;40188;p24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9" name="Google Shape;40189;p24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0" name="Google Shape;40190;p24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1" name="Google Shape;40191;p24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2" name="Google Shape;40192;p24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3" name="Google Shape;40193;p24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4" name="Google Shape;40194;p24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5" name="Google Shape;40195;p24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6" name="Google Shape;40196;p24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7" name="Google Shape;40197;p24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8" name="Google Shape;40198;p24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9" name="Google Shape;40199;p24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0" name="Google Shape;40200;p24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1" name="Google Shape;40201;p24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2" name="Google Shape;40202;p24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3" name="Google Shape;40203;p24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4" name="Google Shape;40204;p24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5" name="Google Shape;40205;p24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6" name="Google Shape;40206;p24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7" name="Google Shape;40207;p24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8" name="Google Shape;40208;p24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9" name="Google Shape;40209;p24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0" name="Google Shape;40210;p24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1" name="Google Shape;40211;p24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2" name="Google Shape;40212;p24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3" name="Google Shape;40213;p24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4" name="Google Shape;40214;p24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5" name="Google Shape;40215;p24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6" name="Google Shape;40216;p24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7" name="Google Shape;40217;p24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8" name="Google Shape;40218;p24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9" name="Google Shape;40219;p24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0" name="Google Shape;40220;p24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1" name="Google Shape;40221;p24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2" name="Google Shape;40222;p24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3" name="Google Shape;40223;p24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4" name="Google Shape;40224;p24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5" name="Google Shape;40225;p24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6" name="Google Shape;40226;p24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7" name="Google Shape;40227;p24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8" name="Google Shape;40228;p24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9" name="Google Shape;40229;p24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0" name="Google Shape;40230;p24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1" name="Google Shape;40231;p24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2" name="Google Shape;40232;p24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3" name="Google Shape;40233;p24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4" name="Google Shape;40234;p24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5" name="Google Shape;40235;p24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6" name="Google Shape;40236;p24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7" name="Google Shape;40237;p24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8" name="Google Shape;40238;p24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9" name="Google Shape;40239;p24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0" name="Google Shape;40240;p24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1" name="Google Shape;40241;p24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2" name="Google Shape;40242;p24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3" name="Google Shape;40243;p24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4" name="Google Shape;40244;p24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5" name="Google Shape;40245;p24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6" name="Google Shape;40246;p24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7" name="Google Shape;40247;p24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8" name="Google Shape;40248;p24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9" name="Google Shape;40249;p24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0" name="Google Shape;40250;p24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1" name="Google Shape;40251;p24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2" name="Google Shape;40252;p24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3" name="Google Shape;40253;p24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4" name="Google Shape;40254;p24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5" name="Google Shape;40255;p24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6" name="Google Shape;40256;p24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7" name="Google Shape;40257;p24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8" name="Google Shape;40258;p24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9" name="Google Shape;40259;p24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0" name="Google Shape;40260;p24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1" name="Google Shape;40261;p24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2" name="Google Shape;40262;p24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3" name="Google Shape;40263;p24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4" name="Google Shape;40264;p24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5" name="Google Shape;40265;p24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6" name="Google Shape;40266;p24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7" name="Google Shape;40267;p24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8" name="Google Shape;40268;p24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9" name="Google Shape;40269;p24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0" name="Google Shape;40270;p24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1" name="Google Shape;40271;p24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2" name="Google Shape;40272;p24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3" name="Google Shape;40273;p24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4" name="Google Shape;40274;p24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5" name="Google Shape;40275;p24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6" name="Google Shape;40276;p24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7" name="Google Shape;40277;p24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8" name="Google Shape;40278;p24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9" name="Google Shape;40279;p24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0" name="Google Shape;40280;p24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1" name="Google Shape;40281;p24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2" name="Google Shape;40282;p24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3" name="Google Shape;40283;p24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4" name="Google Shape;40284;p24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5" name="Google Shape;40285;p24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6" name="Google Shape;40286;p24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7" name="Google Shape;40287;p24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8" name="Google Shape;40288;p24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9" name="Google Shape;40289;p24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0" name="Google Shape;40290;p24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1" name="Google Shape;40291;p24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2" name="Google Shape;40292;p24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3" name="Google Shape;40293;p24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4" name="Google Shape;40294;p24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5" name="Google Shape;40295;p24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6" name="Google Shape;40296;p24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7" name="Google Shape;40297;p24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8" name="Google Shape;40298;p24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9" name="Google Shape;40299;p24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0" name="Google Shape;40300;p24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1" name="Google Shape;40301;p24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2" name="Google Shape;40302;p24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3" name="Google Shape;40303;p24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4" name="Google Shape;40304;p24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5" name="Google Shape;40305;p24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6" name="Google Shape;40306;p24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7" name="Google Shape;40307;p24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8" name="Google Shape;40308;p24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9" name="Google Shape;40309;p24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0" name="Google Shape;40310;p24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1" name="Google Shape;40311;p24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2" name="Google Shape;40312;p24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3" name="Google Shape;40313;p24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4" name="Google Shape;40314;p24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5" name="Google Shape;40315;p24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6" name="Google Shape;40316;p24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7" name="Google Shape;40317;p24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8" name="Google Shape;40318;p24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9" name="Google Shape;40319;p24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0" name="Google Shape;40320;p24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1" name="Google Shape;40321;p24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2" name="Google Shape;40322;p24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3" name="Google Shape;40323;p24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4" name="Google Shape;40324;p24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5" name="Google Shape;40325;p24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6" name="Google Shape;40326;p24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7" name="Google Shape;40327;p24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8" name="Google Shape;40328;p24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9" name="Google Shape;40329;p24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0" name="Google Shape;40330;p24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1" name="Google Shape;40331;p24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2" name="Google Shape;40332;p24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3" name="Google Shape;40333;p24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4" name="Google Shape;40334;p24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5" name="Google Shape;40335;p24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6" name="Google Shape;40336;p24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7" name="Google Shape;40337;p24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8" name="Google Shape;40338;p24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9" name="Google Shape;40339;p24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0" name="Google Shape;40340;p24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1" name="Google Shape;40341;p24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2" name="Google Shape;40342;p24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3" name="Google Shape;40343;p24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4" name="Google Shape;40344;p24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5" name="Google Shape;40345;p24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6" name="Google Shape;40346;p24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7" name="Google Shape;40347;p24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8" name="Google Shape;40348;p24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9" name="Google Shape;40349;p24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0" name="Google Shape;40350;p24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1" name="Google Shape;40351;p24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2" name="Google Shape;40352;p24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3" name="Google Shape;40353;p24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4" name="Google Shape;40354;p24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5" name="Google Shape;40355;p24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6" name="Google Shape;40356;p24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7" name="Google Shape;40357;p24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8" name="Google Shape;40358;p24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9" name="Google Shape;40359;p24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0" name="Google Shape;40360;p24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1" name="Google Shape;40361;p24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2" name="Google Shape;40362;p24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3" name="Google Shape;40363;p24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4" name="Google Shape;40364;p24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5" name="Google Shape;40365;p24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6" name="Google Shape;40366;p24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7" name="Google Shape;40367;p24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8" name="Google Shape;40368;p24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9" name="Google Shape;40369;p24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0" name="Google Shape;40370;p24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1" name="Google Shape;40371;p24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2" name="Google Shape;40372;p24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3" name="Google Shape;40373;p24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4" name="Google Shape;40374;p24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5" name="Google Shape;40375;p24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6" name="Google Shape;40376;p24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7" name="Google Shape;40377;p24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8" name="Google Shape;40378;p24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9" name="Google Shape;40379;p24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0" name="Google Shape;40380;p24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1" name="Google Shape;40381;p24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2" name="Google Shape;40382;p24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3" name="Google Shape;40383;p24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4" name="Google Shape;40384;p24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5" name="Google Shape;40385;p24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6" name="Google Shape;40386;p24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7" name="Google Shape;40387;p24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8" name="Google Shape;40388;p24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9" name="Google Shape;40389;p24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0" name="Google Shape;40390;p24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1" name="Google Shape;40391;p24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2" name="Google Shape;40392;p24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3" name="Google Shape;40393;p24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4" name="Google Shape;40394;p24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5" name="Google Shape;40395;p24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6" name="Google Shape;40396;p24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7" name="Google Shape;40397;p24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8" name="Google Shape;40398;p24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9" name="Google Shape;40399;p24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0" name="Google Shape;40400;p24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1" name="Google Shape;40401;p24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2" name="Google Shape;40402;p24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3" name="Google Shape;40403;p24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4" name="Google Shape;40404;p24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5" name="Google Shape;40405;p24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6" name="Google Shape;40406;p24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7" name="Google Shape;40407;p24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8" name="Google Shape;40408;p24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9" name="Google Shape;40409;p24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0" name="Google Shape;40410;p24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1" name="Google Shape;40411;p24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2" name="Google Shape;40412;p24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3" name="Google Shape;40413;p24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4" name="Google Shape;40414;p24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5" name="Google Shape;40415;p24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6" name="Google Shape;40416;p24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7" name="Google Shape;40417;p24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8" name="Google Shape;40418;p24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9" name="Google Shape;40419;p24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0" name="Google Shape;40420;p24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1" name="Google Shape;40421;p24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2" name="Google Shape;40422;p24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3" name="Google Shape;40423;p24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4" name="Google Shape;40424;p24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5" name="Google Shape;40425;p24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6" name="Google Shape;40426;p24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7" name="Google Shape;40427;p24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8" name="Google Shape;40428;p24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9" name="Google Shape;40429;p24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0" name="Google Shape;40430;p24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1" name="Google Shape;40431;p24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2" name="Google Shape;40432;p24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3" name="Google Shape;40433;p24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4" name="Google Shape;40434;p24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5" name="Google Shape;40435;p24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6" name="Google Shape;40436;p24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7" name="Google Shape;40437;p24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8" name="Google Shape;40438;p24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9" name="Google Shape;40439;p24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0" name="Google Shape;40440;p24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1" name="Google Shape;40441;p24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2" name="Google Shape;40442;p24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3" name="Google Shape;40443;p24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4" name="Google Shape;40444;p24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5" name="Google Shape;40445;p24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6" name="Google Shape;40446;p24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7" name="Google Shape;40447;p24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8" name="Google Shape;40448;p24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9" name="Google Shape;40449;p24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0" name="Google Shape;40450;p24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1" name="Google Shape;40451;p24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2" name="Google Shape;40452;p24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3" name="Google Shape;40453;p24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4" name="Google Shape;40454;p24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5" name="Google Shape;40455;p24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6" name="Google Shape;40456;p24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7" name="Google Shape;40457;p24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8" name="Google Shape;40458;p24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9" name="Google Shape;40459;p24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0" name="Google Shape;40460;p24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1" name="Google Shape;40461;p24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2" name="Google Shape;40462;p24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3" name="Google Shape;40463;p24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4" name="Google Shape;40464;p24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5" name="Google Shape;40465;p24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6" name="Google Shape;40466;p24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7" name="Google Shape;40467;p24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8" name="Google Shape;40468;p24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9" name="Google Shape;40469;p24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0" name="Google Shape;40470;p24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1" name="Google Shape;40471;p24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2" name="Google Shape;40472;p24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3" name="Google Shape;40473;p24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4" name="Google Shape;40474;p24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5" name="Google Shape;40475;p24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6" name="Google Shape;40476;p24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7" name="Google Shape;40477;p24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8" name="Google Shape;40478;p24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9" name="Google Shape;40479;p24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0" name="Google Shape;40480;p24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1" name="Google Shape;40481;p24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2" name="Google Shape;40482;p24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3" name="Google Shape;40483;p24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4" name="Google Shape;40484;p24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5" name="Google Shape;40485;p24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6" name="Google Shape;40486;p24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7" name="Google Shape;40487;p24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8" name="Google Shape;40488;p24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9" name="Google Shape;40489;p24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0" name="Google Shape;40490;p24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1" name="Google Shape;40491;p24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2" name="Google Shape;40492;p24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3" name="Google Shape;40493;p24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4" name="Google Shape;40494;p24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5" name="Google Shape;40495;p24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6" name="Google Shape;40496;p24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7" name="Google Shape;40497;p24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8" name="Google Shape;40498;p24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9" name="Google Shape;40499;p24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0" name="Google Shape;40500;p24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1" name="Google Shape;40501;p24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2" name="Google Shape;40502;p24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3" name="Google Shape;40503;p24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4" name="Google Shape;40504;p24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5" name="Google Shape;40505;p24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6" name="Google Shape;40506;p24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7" name="Google Shape;40507;p24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8" name="Google Shape;40508;p24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9" name="Google Shape;40509;p24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0" name="Google Shape;40510;p24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1" name="Google Shape;40511;p24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2" name="Google Shape;40512;p24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3" name="Google Shape;40513;p24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4" name="Google Shape;40514;p24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5" name="Google Shape;40515;p24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6" name="Google Shape;40516;p24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7" name="Google Shape;40517;p24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8" name="Google Shape;40518;p24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9" name="Google Shape;40519;p24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0" name="Google Shape;40520;p24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1" name="Google Shape;40521;p24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2" name="Google Shape;40522;p24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3" name="Google Shape;40523;p24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4" name="Google Shape;40524;p24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5" name="Google Shape;40525;p24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6" name="Google Shape;40526;p24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7" name="Google Shape;40527;p24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8" name="Google Shape;40528;p24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9" name="Google Shape;40529;p24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0" name="Google Shape;40530;p24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1" name="Google Shape;40531;p24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2" name="Google Shape;40532;p24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3" name="Google Shape;40533;p24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4" name="Google Shape;40534;p24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5" name="Google Shape;40535;p24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6" name="Google Shape;40536;p24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7" name="Google Shape;40537;p24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8" name="Google Shape;40538;p24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9" name="Google Shape;40539;p24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0" name="Google Shape;40540;p24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1" name="Google Shape;40541;p24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2" name="Google Shape;40542;p24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3" name="Google Shape;40543;p24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4" name="Google Shape;40544;p24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5" name="Google Shape;40545;p24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6" name="Google Shape;40546;p24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7" name="Google Shape;40547;p24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8" name="Google Shape;40548;p24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9" name="Google Shape;40549;p24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0" name="Google Shape;40550;p24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1" name="Google Shape;40551;p24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2" name="Google Shape;40552;p24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3" name="Google Shape;40553;p24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4" name="Google Shape;40554;p24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5" name="Google Shape;40555;p24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6" name="Google Shape;40556;p24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7" name="Google Shape;40557;p24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8" name="Google Shape;40558;p24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9" name="Google Shape;40559;p24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0" name="Google Shape;40560;p24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1" name="Google Shape;40561;p24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2" name="Google Shape;40562;p24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3" name="Google Shape;40563;p24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4" name="Google Shape;40564;p24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5" name="Google Shape;40565;p24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6" name="Google Shape;40566;p24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7" name="Google Shape;40567;p24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8" name="Google Shape;40568;p24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9" name="Google Shape;40569;p24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0" name="Google Shape;40570;p24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1" name="Google Shape;40571;p24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2" name="Google Shape;40572;p24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3" name="Google Shape;40573;p24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4" name="Google Shape;40574;p24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5" name="Google Shape;40575;p24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6" name="Google Shape;40576;p24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7" name="Google Shape;40577;p24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8" name="Google Shape;40578;p24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9" name="Google Shape;40579;p24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0" name="Google Shape;40580;p24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1" name="Google Shape;40581;p24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2" name="Google Shape;40582;p24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3" name="Google Shape;40583;p24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4" name="Google Shape;40584;p24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5" name="Google Shape;40585;p24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6" name="Google Shape;40586;p24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7" name="Google Shape;40587;p24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8" name="Google Shape;40588;p24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9" name="Google Shape;40589;p24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0" name="Google Shape;40590;p24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1" name="Google Shape;40591;p24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2" name="Google Shape;40592;p24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3" name="Google Shape;40593;p24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4" name="Google Shape;40594;p24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5" name="Google Shape;40595;p24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6" name="Google Shape;40596;p24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7" name="Google Shape;40597;p24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8" name="Google Shape;40598;p24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9" name="Google Shape;40599;p24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0" name="Google Shape;40600;p24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1" name="Google Shape;40601;p24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2" name="Google Shape;40602;p24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3" name="Google Shape;40603;p24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4" name="Google Shape;40604;p24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5" name="Google Shape;40605;p24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6" name="Google Shape;40606;p24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7" name="Google Shape;40607;p24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8" name="Google Shape;40608;p24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9" name="Google Shape;40609;p24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0" name="Google Shape;40610;p24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1" name="Google Shape;40611;p24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2" name="Google Shape;40612;p24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3" name="Google Shape;40613;p24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4" name="Google Shape;40614;p24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5" name="Google Shape;40615;p24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6" name="Google Shape;40616;p24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7" name="Google Shape;40617;p24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8" name="Google Shape;40618;p24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9" name="Google Shape;40619;p24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0" name="Google Shape;40620;p24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1" name="Google Shape;40621;p24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2" name="Google Shape;40622;p24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3" name="Google Shape;40623;p24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4" name="Google Shape;40624;p24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5" name="Google Shape;40625;p24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6" name="Google Shape;40626;p24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7" name="Google Shape;40627;p24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8" name="Google Shape;40628;p24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9" name="Google Shape;40629;p24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0" name="Google Shape;40630;p24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1" name="Google Shape;40631;p24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2" name="Google Shape;40632;p24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3" name="Google Shape;40633;p24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4" name="Google Shape;40634;p24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5" name="Google Shape;40635;p24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6" name="Google Shape;40636;p24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7" name="Google Shape;40637;p24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8" name="Google Shape;40638;p24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9" name="Google Shape;40639;p24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0" name="Google Shape;40640;p24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1" name="Google Shape;40641;p24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2" name="Google Shape;40642;p24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3" name="Google Shape;40643;p24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4" name="Google Shape;40644;p24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5" name="Google Shape;40645;p24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6" name="Google Shape;40646;p24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7" name="Google Shape;40647;p24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8" name="Google Shape;40648;p24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9" name="Google Shape;40649;p24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0" name="Google Shape;40650;p24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1" name="Google Shape;40651;p24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2" name="Google Shape;40652;p24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3" name="Google Shape;40653;p24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4" name="Google Shape;40654;p24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5" name="Google Shape;40655;p24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6" name="Google Shape;40656;p24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7" name="Google Shape;40657;p24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8" name="Google Shape;40658;p24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9" name="Google Shape;40659;p24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0" name="Google Shape;40660;p24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1" name="Google Shape;40661;p24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2" name="Google Shape;40662;p24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3" name="Google Shape;40663;p24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4" name="Google Shape;40664;p24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5" name="Google Shape;40665;p24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6" name="Google Shape;40666;p24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7" name="Google Shape;40667;p24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8" name="Google Shape;40668;p24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9" name="Google Shape;40669;p24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0" name="Google Shape;40670;p24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1" name="Google Shape;40671;p24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2" name="Google Shape;40672;p24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3" name="Google Shape;40673;p24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4" name="Google Shape;40674;p24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5" name="Google Shape;40675;p24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6" name="Google Shape;40676;p24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7" name="Google Shape;40677;p24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8" name="Google Shape;40678;p24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9" name="Google Shape;40679;p24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0" name="Google Shape;40680;p24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1" name="Google Shape;40681;p24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2" name="Google Shape;40682;p24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3" name="Google Shape;40683;p24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4" name="Google Shape;40684;p24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5" name="Google Shape;40685;p24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6" name="Google Shape;40686;p24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7" name="Google Shape;40687;p24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8" name="Google Shape;40688;p24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9" name="Google Shape;40689;p24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0" name="Google Shape;40690;p24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1" name="Google Shape;40691;p24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2" name="Google Shape;40692;p24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3" name="Google Shape;40693;p24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4" name="Google Shape;40694;p24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5" name="Google Shape;40695;p24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6" name="Google Shape;40696;p24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7" name="Google Shape;40697;p24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8" name="Google Shape;40698;p24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9" name="Google Shape;40699;p24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0" name="Google Shape;40700;p24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1" name="Google Shape;40701;p24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2" name="Google Shape;40702;p24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3" name="Google Shape;40703;p24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4" name="Google Shape;40704;p24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5" name="Google Shape;40705;p24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6" name="Google Shape;40706;p24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7" name="Google Shape;40707;p24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8" name="Google Shape;40708;p24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9" name="Google Shape;40709;p24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0" name="Google Shape;40710;p24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1" name="Google Shape;40711;p24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2" name="Google Shape;40712;p24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3" name="Google Shape;40713;p24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4" name="Google Shape;40714;p24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5" name="Google Shape;40715;p24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6" name="Google Shape;40716;p24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7" name="Google Shape;40717;p24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8" name="Google Shape;40718;p24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9" name="Google Shape;40719;p24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0" name="Google Shape;40720;p24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1" name="Google Shape;40721;p24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2" name="Google Shape;40722;p24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3" name="Google Shape;40723;p24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4" name="Google Shape;40724;p24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5" name="Google Shape;40725;p24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6" name="Google Shape;40726;p24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7" name="Google Shape;40727;p24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8" name="Google Shape;40728;p24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9" name="Google Shape;40729;p24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0" name="Google Shape;40730;p24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1" name="Google Shape;40731;p24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2" name="Google Shape;40732;p24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3" name="Google Shape;40733;p24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4" name="Google Shape;40734;p24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5" name="Google Shape;40735;p24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6" name="Google Shape;40736;p24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7" name="Google Shape;40737;p24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8" name="Google Shape;40738;p24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9" name="Google Shape;40739;p24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0" name="Google Shape;40740;p24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1" name="Google Shape;40741;p24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2" name="Google Shape;40742;p24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3" name="Google Shape;40743;p24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4" name="Google Shape;40744;p24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5" name="Google Shape;40745;p24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6" name="Google Shape;40746;p24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7" name="Google Shape;40747;p24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8" name="Google Shape;40748;p24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9" name="Google Shape;40749;p24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0" name="Google Shape;40750;p24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1" name="Google Shape;40751;p24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2" name="Google Shape;40752;p24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3" name="Google Shape;40753;p24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4" name="Google Shape;40754;p24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5" name="Google Shape;40755;p24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6" name="Google Shape;40756;p24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7" name="Google Shape;40757;p24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8" name="Google Shape;40758;p24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9" name="Google Shape;40759;p24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0" name="Google Shape;40760;p24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1" name="Google Shape;40761;p24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2" name="Google Shape;40762;p24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3" name="Google Shape;40763;p24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4" name="Google Shape;40764;p24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5" name="Google Shape;40765;p24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6" name="Google Shape;40766;p24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7" name="Google Shape;40767;p24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8" name="Google Shape;40768;p24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9" name="Google Shape;40769;p24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0" name="Google Shape;40770;p24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1" name="Google Shape;40771;p24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2" name="Google Shape;40772;p24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3" name="Google Shape;40773;p24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4" name="Google Shape;40774;p24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5" name="Google Shape;40775;p24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6" name="Google Shape;40776;p24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7" name="Google Shape;40777;p24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8" name="Google Shape;40778;p24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9" name="Google Shape;40779;p24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0" name="Google Shape;40780;p24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1" name="Google Shape;40781;p24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2" name="Google Shape;40782;p24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3" name="Google Shape;40783;p24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4" name="Google Shape;40784;p24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5" name="Google Shape;40785;p24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6" name="Google Shape;40786;p24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7" name="Google Shape;40787;p24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8" name="Google Shape;40788;p24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9" name="Google Shape;40789;p24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0" name="Google Shape;40790;p24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1" name="Google Shape;40791;p24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2" name="Google Shape;40792;p24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3" name="Google Shape;40793;p24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4" name="Google Shape;40794;p24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5" name="Google Shape;40795;p24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6" name="Google Shape;40796;p24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7" name="Google Shape;40797;p24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8" name="Google Shape;40798;p24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9" name="Google Shape;40799;p24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0" name="Google Shape;40800;p24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1" name="Google Shape;40801;p24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2" name="Google Shape;40802;p24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3" name="Google Shape;40803;p24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4" name="Google Shape;40804;p24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5" name="Google Shape;40805;p24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6" name="Google Shape;40806;p24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7" name="Google Shape;40807;p24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8" name="Google Shape;40808;p24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9" name="Google Shape;40809;p24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0" name="Google Shape;40810;p24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1" name="Google Shape;40811;p24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2" name="Google Shape;40812;p24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3" name="Google Shape;40813;p24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4" name="Google Shape;40814;p24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5" name="Google Shape;40815;p24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6" name="Google Shape;40816;p24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7" name="Google Shape;40817;p24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8" name="Google Shape;40818;p24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9" name="Google Shape;40819;p24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0" name="Google Shape;40820;p24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1" name="Google Shape;40821;p24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2" name="Google Shape;40822;p24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3" name="Google Shape;40823;p24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4" name="Google Shape;40824;p24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5" name="Google Shape;40825;p24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6" name="Google Shape;40826;p24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7" name="Google Shape;40827;p24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8" name="Google Shape;40828;p24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9" name="Google Shape;40829;p24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0" name="Google Shape;40830;p24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1" name="Google Shape;40831;p24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2" name="Google Shape;40832;p24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3" name="Google Shape;40833;p24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4" name="Google Shape;40834;p24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5" name="Google Shape;40835;p24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6" name="Google Shape;40836;p24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7" name="Google Shape;40837;p24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8" name="Google Shape;40838;p24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9" name="Google Shape;40839;p24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0" name="Google Shape;40840;p24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1" name="Google Shape;40841;p24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2" name="Google Shape;40842;p24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3" name="Google Shape;40843;p24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4" name="Google Shape;40844;p24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5" name="Google Shape;40845;p24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6" name="Google Shape;40846;p24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7" name="Google Shape;40847;p24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8" name="Google Shape;40848;p24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9" name="Google Shape;40849;p24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0" name="Google Shape;40850;p24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1" name="Google Shape;40851;p24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2" name="Google Shape;40852;p24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3" name="Google Shape;40853;p24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4" name="Google Shape;40854;p24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5" name="Google Shape;40855;p24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6" name="Google Shape;40856;p24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7" name="Google Shape;40857;p24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8" name="Google Shape;40858;p24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9" name="Google Shape;40859;p24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0" name="Google Shape;40860;p24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1" name="Google Shape;40861;p24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2" name="Google Shape;40862;p24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3" name="Google Shape;40863;p24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4" name="Google Shape;40864;p24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5" name="Google Shape;40865;p24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6" name="Google Shape;40866;p24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7" name="Google Shape;40867;p24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8" name="Google Shape;40868;p24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9" name="Google Shape;40869;p24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0" name="Google Shape;40870;p24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1" name="Google Shape;40871;p24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2" name="Google Shape;40872;p24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3" name="Google Shape;40873;p24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4" name="Google Shape;40874;p24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5" name="Google Shape;40875;p24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6" name="Google Shape;40876;p24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7" name="Google Shape;40877;p24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8" name="Google Shape;40878;p24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9" name="Google Shape;40879;p24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0" name="Google Shape;40880;p24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1" name="Google Shape;40881;p24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2" name="Google Shape;40882;p24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3" name="Google Shape;40883;p24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4" name="Google Shape;40884;p24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5" name="Google Shape;40885;p24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6" name="Google Shape;40886;p24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7" name="Google Shape;40887;p24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8" name="Google Shape;40888;p24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9" name="Google Shape;40889;p24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0" name="Google Shape;40890;p24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1" name="Google Shape;40891;p24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2" name="Google Shape;40892;p24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3" name="Google Shape;40893;p24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4" name="Google Shape;40894;p24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5" name="Google Shape;40895;p24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6" name="Google Shape;40896;p24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7" name="Google Shape;40897;p24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8" name="Google Shape;40898;p24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9" name="Google Shape;40899;p24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0" name="Google Shape;40900;p24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1" name="Google Shape;40901;p24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2" name="Google Shape;40902;p24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3" name="Google Shape;40903;p24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4" name="Google Shape;40904;p24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5" name="Google Shape;40905;p24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6" name="Google Shape;40906;p24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7" name="Google Shape;40907;p24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8" name="Google Shape;40908;p24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9" name="Google Shape;40909;p24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0" name="Google Shape;40910;p24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1" name="Google Shape;40911;p24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2" name="Google Shape;40912;p24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3" name="Google Shape;40913;p24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4" name="Google Shape;40914;p24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5" name="Google Shape;40915;p24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6" name="Google Shape;40916;p24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7" name="Google Shape;40917;p24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8" name="Google Shape;40918;p24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9" name="Google Shape;40919;p24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0" name="Google Shape;40920;p24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1" name="Google Shape;40921;p24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2" name="Google Shape;40922;p24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3" name="Google Shape;40923;p24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4" name="Google Shape;40924;p24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5" name="Google Shape;40925;p24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6" name="Google Shape;40926;p24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7" name="Google Shape;40927;p24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8" name="Google Shape;40928;p24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9" name="Google Shape;40929;p24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0" name="Google Shape;40930;p24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1" name="Google Shape;40931;p24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2" name="Google Shape;40932;p24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3" name="Google Shape;40933;p24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4" name="Google Shape;40934;p24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5" name="Google Shape;40935;p24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6" name="Google Shape;40936;p24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7" name="Google Shape;40937;p24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8" name="Google Shape;40938;p24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9" name="Google Shape;40939;p24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0" name="Google Shape;40940;p24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1" name="Google Shape;40941;p24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2" name="Google Shape;40942;p24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3" name="Google Shape;40943;p24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4" name="Google Shape;40944;p24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5" name="Google Shape;40945;p24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6" name="Google Shape;40946;p24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7" name="Google Shape;40947;p24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8" name="Google Shape;40948;p24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9" name="Google Shape;40949;p24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0" name="Google Shape;40950;p24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1" name="Google Shape;40951;p24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2" name="Google Shape;40952;p24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3" name="Google Shape;40953;p24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4" name="Google Shape;40954;p24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5" name="Google Shape;40955;p24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6" name="Google Shape;40956;p24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7" name="Google Shape;40957;p24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8" name="Google Shape;40958;p24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9" name="Google Shape;40959;p24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0" name="Google Shape;40960;p24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1" name="Google Shape;40961;p24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2" name="Google Shape;40962;p24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3" name="Google Shape;40963;p24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4" name="Google Shape;40964;p24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5" name="Google Shape;40965;p24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6" name="Google Shape;40966;p24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7" name="Google Shape;40967;p24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8" name="Google Shape;40968;p24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9" name="Google Shape;40969;p24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0" name="Google Shape;40970;p24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1" name="Google Shape;40971;p24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2" name="Google Shape;40972;p24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3" name="Google Shape;40973;p24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4" name="Google Shape;40974;p24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5" name="Google Shape;40975;p24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6" name="Google Shape;40976;p24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7" name="Google Shape;40977;p24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8" name="Google Shape;40978;p24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9" name="Google Shape;40979;p24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0" name="Google Shape;40980;p24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1" name="Google Shape;40981;p24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2" name="Google Shape;40982;p24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3" name="Google Shape;40983;p24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4" name="Google Shape;40984;p24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5" name="Google Shape;40985;p24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6" name="Google Shape;40986;p24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7" name="Google Shape;40987;p24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8" name="Google Shape;40988;p24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9" name="Google Shape;40989;p24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0" name="Google Shape;40990;p24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1" name="Google Shape;40991;p24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2" name="Google Shape;40992;p24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3" name="Google Shape;40993;p24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4" name="Google Shape;40994;p24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5" name="Google Shape;40995;p24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6" name="Google Shape;40996;p24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7" name="Google Shape;40997;p24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8" name="Google Shape;40998;p24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9" name="Google Shape;40999;p24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0" name="Google Shape;41000;p24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1" name="Google Shape;41001;p24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2" name="Google Shape;41002;p24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3" name="Google Shape;41003;p24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4" name="Google Shape;41004;p24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5" name="Google Shape;41005;p24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6" name="Google Shape;41006;p24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7" name="Google Shape;41007;p24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8" name="Google Shape;41008;p24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9" name="Google Shape;41009;p24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0" name="Google Shape;41010;p24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1" name="Google Shape;41011;p24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2" name="Google Shape;41012;p24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3" name="Google Shape;41013;p24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4" name="Google Shape;41014;p24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5" name="Google Shape;41015;p24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6" name="Google Shape;41016;p24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7" name="Google Shape;41017;p24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8" name="Google Shape;41018;p24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9" name="Google Shape;41019;p24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0" name="Google Shape;41020;p24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1" name="Google Shape;41021;p24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2" name="Google Shape;41022;p24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3" name="Google Shape;41023;p24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4" name="Google Shape;41024;p24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5" name="Google Shape;41025;p24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6" name="Google Shape;41026;p24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7" name="Google Shape;41027;p24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8" name="Google Shape;41028;p24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9" name="Google Shape;41029;p24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0" name="Google Shape;41030;p24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1" name="Google Shape;41031;p24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2" name="Google Shape;41032;p24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3" name="Google Shape;41033;p24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4" name="Google Shape;41034;p24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5" name="Google Shape;41035;p24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6" name="Google Shape;41036;p24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7" name="Google Shape;41037;p24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8" name="Google Shape;41038;p24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9" name="Google Shape;41039;p24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0" name="Google Shape;41040;p24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1" name="Google Shape;41041;p24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2" name="Google Shape;41042;p24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3" name="Google Shape;41043;p24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4" name="Google Shape;41044;p24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5" name="Google Shape;41045;p24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6" name="Google Shape;41046;p24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7" name="Google Shape;41047;p24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8" name="Google Shape;41048;p24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9" name="Google Shape;41049;p24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0" name="Google Shape;41050;p24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1" name="Google Shape;41051;p24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2" name="Google Shape;41052;p24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3" name="Google Shape;41053;p24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4" name="Google Shape;41054;p24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5" name="Google Shape;41055;p24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6" name="Google Shape;41056;p24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7" name="Google Shape;41057;p24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8" name="Google Shape;41058;p24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9" name="Google Shape;41059;p24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0" name="Google Shape;41060;p24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1" name="Google Shape;41061;p24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2" name="Google Shape;41062;p24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3" name="Google Shape;41063;p24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4" name="Google Shape;41064;p24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5" name="Google Shape;41065;p24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6" name="Google Shape;41066;p24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7" name="Google Shape;41067;p24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8" name="Google Shape;41068;p24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9" name="Google Shape;41069;p24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0" name="Google Shape;41070;p24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1" name="Google Shape;41071;p24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2" name="Google Shape;41072;p24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3" name="Google Shape;41073;p24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4" name="Google Shape;41074;p24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5" name="Google Shape;41075;p24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6" name="Google Shape;41076;p24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7" name="Google Shape;41077;p24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8" name="Google Shape;41078;p24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9" name="Google Shape;41079;p24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0" name="Google Shape;41080;p24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1" name="Google Shape;41081;p24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2" name="Google Shape;41082;p24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3" name="Google Shape;41083;p24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4" name="Google Shape;41084;p24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5" name="Google Shape;41085;p24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6" name="Google Shape;41086;p24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7" name="Google Shape;41087;p24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8" name="Google Shape;41088;p24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9" name="Google Shape;41089;p24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0" name="Google Shape;41090;p24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1" name="Google Shape;41091;p24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2" name="Google Shape;41092;p24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3" name="Google Shape;41093;p24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4" name="Google Shape;41094;p24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5" name="Google Shape;41095;p24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6" name="Google Shape;41096;p24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7" name="Google Shape;41097;p24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8" name="Google Shape;41098;p24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9" name="Google Shape;41099;p24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0" name="Google Shape;41100;p24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1" name="Google Shape;41101;p24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2" name="Google Shape;41102;p24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3" name="Google Shape;41103;p24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4" name="Google Shape;41104;p24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5" name="Google Shape;41105;p24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6" name="Google Shape;41106;p24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7" name="Google Shape;41107;p24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8" name="Google Shape;41108;p24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9" name="Google Shape;41109;p24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0" name="Google Shape;41110;p24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1" name="Google Shape;41111;p24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2" name="Google Shape;41112;p24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3" name="Google Shape;41113;p24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4" name="Google Shape;41114;p24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5" name="Google Shape;41115;p24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6" name="Google Shape;41116;p24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7" name="Google Shape;41117;p24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8" name="Google Shape;41118;p24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9" name="Google Shape;41119;p24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0" name="Google Shape;41120;p24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1" name="Google Shape;41121;p24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2" name="Google Shape;41122;p24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3" name="Google Shape;41123;p24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4" name="Google Shape;41124;p24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5" name="Google Shape;41125;p24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6" name="Google Shape;41126;p24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7" name="Google Shape;41127;p24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8" name="Google Shape;41128;p24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9" name="Google Shape;41129;p24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0" name="Google Shape;41130;p24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1" name="Google Shape;41131;p24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2" name="Google Shape;41132;p24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3" name="Google Shape;41133;p24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4" name="Google Shape;41134;p24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5" name="Google Shape;41135;p24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6" name="Google Shape;41136;p24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7" name="Google Shape;41137;p24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8" name="Google Shape;41138;p24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9" name="Google Shape;41139;p24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0" name="Google Shape;41140;p24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1" name="Google Shape;41141;p24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2" name="Google Shape;41142;p24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3" name="Google Shape;41143;p24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4" name="Google Shape;41144;p24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5" name="Google Shape;41145;p24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6" name="Google Shape;41146;p24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7" name="Google Shape;41147;p24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8" name="Google Shape;41148;p24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9" name="Google Shape;41149;p24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0" name="Google Shape;41150;p24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1" name="Google Shape;41151;p24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2" name="Google Shape;41152;p24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3" name="Google Shape;41153;p24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4" name="Google Shape;41154;p24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5" name="Google Shape;41155;p24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6" name="Google Shape;41156;p24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7" name="Google Shape;41157;p24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8" name="Google Shape;41158;p24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9" name="Google Shape;41159;p24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0" name="Google Shape;41160;p24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1" name="Google Shape;41161;p24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2" name="Google Shape;41162;p24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3" name="Google Shape;41163;p24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4" name="Google Shape;41164;p24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5" name="Google Shape;41165;p24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6" name="Google Shape;41166;p24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7" name="Google Shape;41167;p24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8" name="Google Shape;41168;p24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9" name="Google Shape;41169;p24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0" name="Google Shape;41170;p24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1" name="Google Shape;41171;p24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2" name="Google Shape;41172;p24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3" name="Google Shape;41173;p24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4" name="Google Shape;41174;p24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5" name="Google Shape;41175;p24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6" name="Google Shape;41176;p24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7" name="Google Shape;41177;p24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8" name="Google Shape;41178;p24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9" name="Google Shape;41179;p24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0" name="Google Shape;41180;p24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1" name="Google Shape;41181;p24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2" name="Google Shape;41182;p24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3" name="Google Shape;41183;p24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4" name="Google Shape;41184;p24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5" name="Google Shape;41185;p24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6" name="Google Shape;41186;p24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7" name="Google Shape;41187;p24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8" name="Google Shape;41188;p24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9" name="Google Shape;41189;p24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0" name="Google Shape;41190;p24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1" name="Google Shape;41191;p24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2" name="Google Shape;41192;p24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3" name="Google Shape;41193;p24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4" name="Google Shape;41194;p24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5" name="Google Shape;41195;p24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6" name="Google Shape;41196;p24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7" name="Google Shape;41197;p24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8" name="Google Shape;41198;p24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9" name="Google Shape;41199;p24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0" name="Google Shape;41200;p24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1" name="Google Shape;41201;p24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2" name="Google Shape;41202;p24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3" name="Google Shape;41203;p24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4" name="Google Shape;41204;p24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5" name="Google Shape;41205;p24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6" name="Google Shape;41206;p24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7" name="Google Shape;41207;p24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8" name="Google Shape;41208;p24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9" name="Google Shape;41209;p24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0" name="Google Shape;41210;p24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1" name="Google Shape;41211;p24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2" name="Google Shape;41212;p24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3" name="Google Shape;41213;p24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4" name="Google Shape;41214;p24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5" name="Google Shape;41215;p24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6" name="Google Shape;41216;p24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7" name="Google Shape;41217;p24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8" name="Google Shape;41218;p24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9" name="Google Shape;41219;p24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0" name="Google Shape;41220;p24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1" name="Google Shape;41221;p24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2" name="Google Shape;41222;p24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3" name="Google Shape;41223;p24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4" name="Google Shape;41224;p24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5" name="Google Shape;41225;p24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6" name="Google Shape;41226;p24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7" name="Google Shape;41227;p24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8" name="Google Shape;41228;p24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9" name="Google Shape;41229;p24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0" name="Google Shape;41230;p24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1" name="Google Shape;41231;p24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2" name="Google Shape;41232;p24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3" name="Google Shape;41233;p24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4" name="Google Shape;41234;p24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5" name="Google Shape;41235;p24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6" name="Google Shape;41236;p24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7" name="Google Shape;41237;p24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8" name="Google Shape;41238;p24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9" name="Google Shape;41239;p24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0" name="Google Shape;41240;p24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1" name="Google Shape;41241;p24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2" name="Google Shape;41242;p24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3" name="Google Shape;41243;p24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4" name="Google Shape;41244;p24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5" name="Google Shape;41245;p24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6" name="Google Shape;41246;p24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7" name="Google Shape;41247;p24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8" name="Google Shape;41248;p24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9" name="Google Shape;41249;p24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0" name="Google Shape;41250;p24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1" name="Google Shape;41251;p24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2" name="Google Shape;41252;p24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3" name="Google Shape;41253;p24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4" name="Google Shape;41254;p24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5" name="Google Shape;41255;p24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6" name="Google Shape;41256;p24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7" name="Google Shape;41257;p24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8" name="Google Shape;41258;p24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9" name="Google Shape;41259;p24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0" name="Google Shape;41260;p24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1" name="Google Shape;41261;p24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2" name="Google Shape;41262;p24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3" name="Google Shape;41263;p24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4" name="Google Shape;41264;p24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5" name="Google Shape;41265;p24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6" name="Google Shape;41266;p24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7" name="Google Shape;41267;p24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8" name="Google Shape;41268;p24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9" name="Google Shape;41269;p24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0" name="Google Shape;41270;p24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1" name="Google Shape;41271;p24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2" name="Google Shape;41272;p24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3" name="Google Shape;41273;p24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4" name="Google Shape;41274;p24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5" name="Google Shape;41275;p24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6" name="Google Shape;41276;p24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7" name="Google Shape;41277;p24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8" name="Google Shape;41278;p24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9" name="Google Shape;41279;p24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0" name="Google Shape;41280;p24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1" name="Google Shape;41281;p24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2" name="Google Shape;41282;p24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3" name="Google Shape;41283;p24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4" name="Google Shape;41284;p24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5" name="Google Shape;41285;p24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6" name="Google Shape;41286;p24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7" name="Google Shape;41287;p24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8" name="Google Shape;41288;p24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9" name="Google Shape;41289;p24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0" name="Google Shape;41290;p24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1" name="Google Shape;41291;p24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2" name="Google Shape;41292;p24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3" name="Google Shape;41293;p24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4" name="Google Shape;41294;p24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5" name="Google Shape;41295;p24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6" name="Google Shape;41296;p24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7" name="Google Shape;41297;p24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8" name="Google Shape;41298;p24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9" name="Google Shape;41299;p24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0" name="Google Shape;41300;p24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1" name="Google Shape;41301;p24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2" name="Google Shape;41302;p24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3" name="Google Shape;41303;p24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4" name="Google Shape;41304;p24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5" name="Google Shape;41305;p24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6" name="Google Shape;41306;p24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7" name="Google Shape;41307;p24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8" name="Google Shape;41308;p24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9" name="Google Shape;41309;p24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0" name="Google Shape;41310;p24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1" name="Google Shape;41311;p24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2" name="Google Shape;41312;p24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3" name="Google Shape;41313;p24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4" name="Google Shape;41314;p24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5" name="Google Shape;41315;p24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6" name="Google Shape;41316;p24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7" name="Google Shape;41317;p24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8" name="Google Shape;41318;p24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9" name="Google Shape;41319;p24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0" name="Google Shape;41320;p24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1" name="Google Shape;41321;p24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2" name="Google Shape;41322;p24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3" name="Google Shape;41323;p24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4" name="Google Shape;41324;p24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5" name="Google Shape;41325;p24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6" name="Google Shape;41326;p24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7" name="Google Shape;41327;p24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8" name="Google Shape;41328;p24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9" name="Google Shape;41329;p24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0" name="Google Shape;41330;p24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1" name="Google Shape;41331;p24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2" name="Google Shape;41332;p24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3" name="Google Shape;41333;p24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4" name="Google Shape;41334;p24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5" name="Google Shape;41335;p24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6" name="Google Shape;41336;p24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7" name="Google Shape;41337;p24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8" name="Google Shape;41338;p24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9" name="Google Shape;41339;p24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0" name="Google Shape;41340;p24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1" name="Google Shape;41341;p24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2" name="Google Shape;41342;p24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3" name="Google Shape;41343;p24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4" name="Google Shape;41344;p24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5" name="Google Shape;41345;p24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6" name="Google Shape;41346;p24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7" name="Google Shape;41347;p24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8" name="Google Shape;41348;p24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9" name="Google Shape;41349;p24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0" name="Google Shape;41350;p24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1" name="Google Shape;41351;p24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2" name="Google Shape;41352;p24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3" name="Google Shape;41353;p24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4" name="Google Shape;41354;p24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5" name="Google Shape;41355;p24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6" name="Google Shape;41356;p24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7" name="Google Shape;41357;p24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8" name="Google Shape;41358;p24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9" name="Google Shape;41359;p24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0" name="Google Shape;41360;p24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1" name="Google Shape;41361;p24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2" name="Google Shape;41362;p24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3" name="Google Shape;41363;p24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4" name="Google Shape;41364;p24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5" name="Google Shape;41365;p24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6" name="Google Shape;41366;p24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7" name="Google Shape;41367;p24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8" name="Google Shape;41368;p24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9" name="Google Shape;41369;p24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0" name="Google Shape;41370;p24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1" name="Google Shape;41371;p24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2" name="Google Shape;41372;p24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3" name="Google Shape;41373;p24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4" name="Google Shape;41374;p24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5" name="Google Shape;41375;p24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6" name="Google Shape;41376;p24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7" name="Google Shape;41377;p24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8" name="Google Shape;41378;p24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9" name="Google Shape;41379;p24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0" name="Google Shape;41380;p24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1" name="Google Shape;41381;p24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2" name="Google Shape;41382;p24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3" name="Google Shape;41383;p24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4" name="Google Shape;41384;p24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5" name="Google Shape;41385;p24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6" name="Google Shape;41386;p24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7" name="Google Shape;41387;p24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8" name="Google Shape;41388;p24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9" name="Google Shape;41389;p24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0" name="Google Shape;41390;p24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1" name="Google Shape;41391;p24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2" name="Google Shape;41392;p24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3" name="Google Shape;41393;p24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4" name="Google Shape;41394;p24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5" name="Google Shape;41395;p24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6" name="Google Shape;41396;p24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7" name="Google Shape;41397;p24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8" name="Google Shape;41398;p24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9" name="Google Shape;41399;p24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0" name="Google Shape;41400;p24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1" name="Google Shape;41401;p24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2" name="Google Shape;41402;p24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3" name="Google Shape;41403;p24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4" name="Google Shape;41404;p24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5" name="Google Shape;41405;p24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6" name="Google Shape;41406;p24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7" name="Google Shape;41407;p24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8" name="Google Shape;41408;p24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9" name="Google Shape;41409;p24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0" name="Google Shape;41410;p24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1" name="Google Shape;41411;p24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2" name="Google Shape;41412;p24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3" name="Google Shape;41413;p24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4" name="Google Shape;41414;p24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5" name="Google Shape;41415;p24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6" name="Google Shape;41416;p24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7" name="Google Shape;41417;p24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8" name="Google Shape;41418;p24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9" name="Google Shape;41419;p24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0" name="Google Shape;41420;p24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1" name="Google Shape;41421;p24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2" name="Google Shape;41422;p24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3" name="Google Shape;41423;p24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4" name="Google Shape;41424;p24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5" name="Google Shape;41425;p24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6" name="Google Shape;41426;p24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7" name="Google Shape;41427;p24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8" name="Google Shape;41428;p24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9" name="Google Shape;41429;p24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0" name="Google Shape;41430;p24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1" name="Google Shape;41431;p24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2" name="Google Shape;41432;p24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3" name="Google Shape;41433;p24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4" name="Google Shape;41434;p24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5" name="Google Shape;41435;p24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6" name="Google Shape;41436;p24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7" name="Google Shape;41437;p24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8" name="Google Shape;41438;p24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9" name="Google Shape;41439;p24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0" name="Google Shape;41440;p24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1" name="Google Shape;41441;p24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2" name="Google Shape;41442;p24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3" name="Google Shape;41443;p24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4" name="Google Shape;41444;p24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5" name="Google Shape;41445;p24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6" name="Google Shape;41446;p24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7" name="Google Shape;41447;p24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8" name="Google Shape;41448;p24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9" name="Google Shape;41449;p24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0" name="Google Shape;41450;p24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1" name="Google Shape;41451;p24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2" name="Google Shape;41452;p24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3" name="Google Shape;41453;p24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4" name="Google Shape;41454;p24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5" name="Google Shape;41455;p24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6" name="Google Shape;41456;p24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7" name="Google Shape;41457;p24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8" name="Google Shape;41458;p24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9" name="Google Shape;41459;p24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0" name="Google Shape;41460;p24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1" name="Google Shape;41461;p24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2" name="Google Shape;41462;p24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3" name="Google Shape;41463;p24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4" name="Google Shape;41464;p24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5" name="Google Shape;41465;p24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6" name="Google Shape;41466;p24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7" name="Google Shape;41467;p24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8" name="Google Shape;41468;p24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9" name="Google Shape;41469;p24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0" name="Google Shape;41470;p24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1" name="Google Shape;41471;p24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2" name="Google Shape;41472;p24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3" name="Google Shape;41473;p24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4" name="Google Shape;41474;p24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5" name="Google Shape;41475;p24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6" name="Google Shape;41476;p24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7" name="Google Shape;41477;p24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8" name="Google Shape;41478;p24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9" name="Google Shape;41479;p24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0" name="Google Shape;41480;p24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1" name="Google Shape;41481;p24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2" name="Google Shape;41482;p24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3" name="Google Shape;41483;p24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4" name="Google Shape;41484;p24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5" name="Google Shape;41485;p24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6" name="Google Shape;41486;p24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7" name="Google Shape;41487;p24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8" name="Google Shape;41488;p24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9" name="Google Shape;41489;p24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0" name="Google Shape;41490;p24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1" name="Google Shape;41491;p24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2" name="Google Shape;41492;p24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3" name="Google Shape;41493;p24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4" name="Google Shape;41494;p24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5" name="Google Shape;41495;p24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6" name="Google Shape;41496;p24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7" name="Google Shape;41497;p24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8" name="Google Shape;41498;p24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9" name="Google Shape;41499;p24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0" name="Google Shape;41500;p24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1" name="Google Shape;41501;p24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2" name="Google Shape;41502;p24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3" name="Google Shape;41503;p24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4" name="Google Shape;41504;p24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5" name="Google Shape;41505;p24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6" name="Google Shape;41506;p24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7" name="Google Shape;41507;p24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8" name="Google Shape;41508;p24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9" name="Google Shape;41509;p24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0" name="Google Shape;41510;p24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1" name="Google Shape;41511;p24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2" name="Google Shape;41512;p24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3" name="Google Shape;41513;p24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4" name="Google Shape;41514;p24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5" name="Google Shape;41515;p24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6" name="Google Shape;41516;p24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7" name="Google Shape;41517;p24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8" name="Google Shape;41518;p24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9" name="Google Shape;41519;p24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0" name="Google Shape;41520;p24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1" name="Google Shape;41521;p24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2" name="Google Shape;41522;p24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3" name="Google Shape;41523;p24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4" name="Google Shape;41524;p24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5" name="Google Shape;41525;p24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6" name="Google Shape;41526;p24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7" name="Google Shape;41527;p24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8" name="Google Shape;41528;p24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9" name="Google Shape;41529;p24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0" name="Google Shape;41530;p24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1" name="Google Shape;41531;p24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2" name="Google Shape;41532;p24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3" name="Google Shape;41533;p24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4" name="Google Shape;41534;p24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5" name="Google Shape;41535;p24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6" name="Google Shape;41536;p24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7" name="Google Shape;41537;p24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8" name="Google Shape;41538;p24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9" name="Google Shape;41539;p24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0" name="Google Shape;41540;p24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1" name="Google Shape;41541;p24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2" name="Google Shape;41542;p24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3" name="Google Shape;41543;p24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4" name="Google Shape;41544;p24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5" name="Google Shape;41545;p24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6" name="Google Shape;41546;p24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7" name="Google Shape;41547;p24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8" name="Google Shape;41548;p24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9" name="Google Shape;41549;p24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0" name="Google Shape;41550;p24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1" name="Google Shape;41551;p24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2" name="Google Shape;41552;p24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3" name="Google Shape;41553;p24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4" name="Google Shape;41554;p24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5" name="Google Shape;41555;p24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6" name="Google Shape;41556;p24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7" name="Google Shape;41557;p24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8" name="Google Shape;41558;p24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9" name="Google Shape;41559;p24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0" name="Google Shape;41560;p24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1" name="Google Shape;41561;p24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2" name="Google Shape;41562;p24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3" name="Google Shape;41563;p24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4" name="Google Shape;41564;p24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5" name="Google Shape;41565;p24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6" name="Google Shape;41566;p24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7" name="Google Shape;41567;p24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8" name="Google Shape;41568;p24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9" name="Google Shape;41569;p24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0" name="Google Shape;41570;p24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1" name="Google Shape;41571;p24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2" name="Google Shape;41572;p24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3" name="Google Shape;41573;p24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4" name="Google Shape;41574;p24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5" name="Google Shape;41575;p24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6" name="Google Shape;41576;p24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7" name="Google Shape;41577;p24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8" name="Google Shape;41578;p24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9" name="Google Shape;41579;p24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0" name="Google Shape;41580;p24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1" name="Google Shape;41581;p24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2" name="Google Shape;41582;p24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3" name="Google Shape;41583;p24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4" name="Google Shape;41584;p24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5" name="Google Shape;41585;p24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6" name="Google Shape;41586;p24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7" name="Google Shape;41587;p24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8" name="Google Shape;41588;p24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9" name="Google Shape;41589;p24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0" name="Google Shape;41590;p24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1" name="Google Shape;41591;p24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2" name="Google Shape;41592;p24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3" name="Google Shape;41593;p24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4" name="Google Shape;41594;p24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5" name="Google Shape;41595;p24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6" name="Google Shape;41596;p24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7" name="Google Shape;41597;p24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8" name="Google Shape;41598;p24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9" name="Google Shape;41599;p24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0" name="Google Shape;41600;p24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1" name="Google Shape;41601;p24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2" name="Google Shape;41602;p24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3" name="Google Shape;41603;p24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4" name="Google Shape;41604;p24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5" name="Google Shape;41605;p24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6" name="Google Shape;41606;p24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7" name="Google Shape;41607;p24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8" name="Google Shape;41608;p24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9" name="Google Shape;41609;p24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0" name="Google Shape;41610;p24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1" name="Google Shape;41611;p24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2" name="Google Shape;41612;p24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3" name="Google Shape;41613;p24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4" name="Google Shape;41614;p24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5" name="Google Shape;41615;p24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6" name="Google Shape;41616;p24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7" name="Google Shape;41617;p24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8" name="Google Shape;41618;p24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9" name="Google Shape;41619;p24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0" name="Google Shape;41620;p24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1" name="Google Shape;41621;p24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2" name="Google Shape;41622;p24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3" name="Google Shape;41623;p24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4" name="Google Shape;41624;p24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5" name="Google Shape;41625;p24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6" name="Google Shape;41626;p24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7" name="Google Shape;41627;p24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8" name="Google Shape;41628;p24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9" name="Google Shape;41629;p24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0" name="Google Shape;41630;p24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1" name="Google Shape;41631;p24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2" name="Google Shape;41632;p24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3" name="Google Shape;41633;p24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4" name="Google Shape;41634;p24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5" name="Google Shape;41635;p24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6" name="Google Shape;41636;p24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7" name="Google Shape;41637;p24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8" name="Google Shape;41638;p24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9" name="Google Shape;41639;p24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0" name="Google Shape;41640;p24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1" name="Google Shape;41641;p24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2" name="Google Shape;41642;p24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3" name="Google Shape;41643;p24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4" name="Google Shape;41644;p24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5" name="Google Shape;41645;p24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6" name="Google Shape;41646;p24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7" name="Google Shape;41647;p24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8" name="Google Shape;41648;p24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9" name="Google Shape;41649;p24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0" name="Google Shape;41650;p24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1" name="Google Shape;41651;p24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2" name="Google Shape;41652;p24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3" name="Google Shape;41653;p24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4" name="Google Shape;41654;p24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5" name="Google Shape;41655;p24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6" name="Google Shape;41656;p24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7" name="Google Shape;41657;p24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8" name="Google Shape;41658;p24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9" name="Google Shape;41659;p24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0" name="Google Shape;41660;p24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1" name="Google Shape;41661;p24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2" name="Google Shape;41662;p24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3" name="Google Shape;41663;p24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4" name="Google Shape;41664;p24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5" name="Google Shape;41665;p24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6" name="Google Shape;41666;p24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7" name="Google Shape;41667;p24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8" name="Google Shape;41668;p24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9" name="Google Shape;41669;p24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0" name="Google Shape;41670;p24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1" name="Google Shape;41671;p24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2" name="Google Shape;41672;p24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3" name="Google Shape;41673;p24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4" name="Google Shape;41674;p24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5" name="Google Shape;41675;p24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6" name="Google Shape;41676;p24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7" name="Google Shape;41677;p24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8" name="Google Shape;41678;p24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9" name="Google Shape;41679;p24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0" name="Google Shape;41680;p24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1" name="Google Shape;41681;p24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2" name="Google Shape;41682;p24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3" name="Google Shape;41683;p24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4" name="Google Shape;41684;p24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5" name="Google Shape;41685;p24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6" name="Google Shape;41686;p24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7" name="Google Shape;41687;p24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8" name="Google Shape;41688;p24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9" name="Google Shape;41689;p24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0" name="Google Shape;41690;p24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1" name="Google Shape;41691;p24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2" name="Google Shape;41692;p24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3" name="Google Shape;41693;p24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4" name="Google Shape;41694;p24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5" name="Google Shape;41695;p24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6" name="Google Shape;41696;p24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7" name="Google Shape;41697;p24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8" name="Google Shape;41698;p24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9" name="Google Shape;41699;p24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0" name="Google Shape;41700;p24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1" name="Google Shape;41701;p24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2" name="Google Shape;41702;p24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3" name="Google Shape;41703;p24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4" name="Google Shape;41704;p24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5" name="Google Shape;41705;p24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6" name="Google Shape;41706;p24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7" name="Google Shape;41707;p24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8" name="Google Shape;41708;p24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9" name="Google Shape;41709;p24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0" name="Google Shape;41710;p24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1" name="Google Shape;41711;p24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2" name="Google Shape;41712;p24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3" name="Google Shape;41713;p24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4" name="Google Shape;41714;p24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5" name="Google Shape;41715;p24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6" name="Google Shape;41716;p24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7" name="Google Shape;41717;p24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8" name="Google Shape;41718;p24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9" name="Google Shape;41719;p24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0" name="Google Shape;41720;p24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1" name="Google Shape;41721;p24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2" name="Google Shape;41722;p24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3" name="Google Shape;41723;p24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4" name="Google Shape;41724;p24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5" name="Google Shape;41725;p24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6" name="Google Shape;41726;p24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7" name="Google Shape;41727;p24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8" name="Google Shape;41728;p24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9" name="Google Shape;41729;p24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0" name="Google Shape;41730;p24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1" name="Google Shape;41731;p24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2" name="Google Shape;41732;p24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3" name="Google Shape;41733;p24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4" name="Google Shape;41734;p24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5" name="Google Shape;41735;p24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6" name="Google Shape;41736;p24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7" name="Google Shape;41737;p24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8" name="Google Shape;41738;p24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9" name="Google Shape;41739;p24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0" name="Google Shape;41740;p24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1" name="Google Shape;41741;p24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2" name="Google Shape;41742;p24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3" name="Google Shape;41743;p24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4" name="Google Shape;41744;p24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5" name="Google Shape;41745;p24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6" name="Google Shape;41746;p24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7" name="Google Shape;41747;p24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8" name="Google Shape;41748;p24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9" name="Google Shape;41749;p24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0" name="Google Shape;41750;p24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1" name="Google Shape;41751;p24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2" name="Google Shape;41752;p24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3" name="Google Shape;41753;p24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4" name="Google Shape;41754;p24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5" name="Google Shape;41755;p24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6" name="Google Shape;41756;p24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7" name="Google Shape;41757;p24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8" name="Google Shape;41758;p24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9" name="Google Shape;41759;p24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0" name="Google Shape;41760;p24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1" name="Google Shape;41761;p24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2" name="Google Shape;41762;p24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3" name="Google Shape;41763;p24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4" name="Google Shape;41764;p24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5" name="Google Shape;41765;p24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6" name="Google Shape;41766;p24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7" name="Google Shape;41767;p24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8" name="Google Shape;41768;p24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9" name="Google Shape;41769;p24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0" name="Google Shape;41770;p24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1" name="Google Shape;41771;p24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2" name="Google Shape;41772;p24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3" name="Google Shape;41773;p24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4" name="Google Shape;41774;p24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5" name="Google Shape;41775;p24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6" name="Google Shape;41776;p24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7" name="Google Shape;41777;p24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8" name="Google Shape;41778;p24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9" name="Google Shape;41779;p24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0" name="Google Shape;41780;p24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1" name="Google Shape;41781;p24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2" name="Google Shape;41782;p24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3" name="Google Shape;41783;p24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4" name="Google Shape;41784;p24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5" name="Google Shape;41785;p24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6" name="Google Shape;41786;p24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7" name="Google Shape;41787;p24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8" name="Google Shape;41788;p24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9" name="Google Shape;41789;p24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0" name="Google Shape;41790;p24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1" name="Google Shape;41791;p24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2" name="Google Shape;41792;p24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3" name="Google Shape;41793;p24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4" name="Google Shape;41794;p24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5" name="Google Shape;41795;p24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6" name="Google Shape;41796;p24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7" name="Google Shape;41797;p24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8" name="Google Shape;41798;p24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9" name="Google Shape;41799;p24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0" name="Google Shape;41800;p24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1" name="Google Shape;41801;p24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2" name="Google Shape;41802;p24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3" name="Google Shape;41803;p24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4" name="Google Shape;41804;p24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5" name="Google Shape;41805;p24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6" name="Google Shape;41806;p24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7" name="Google Shape;41807;p24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8" name="Google Shape;41808;p24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9" name="Google Shape;41809;p24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0" name="Google Shape;41810;p24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1" name="Google Shape;41811;p24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2" name="Google Shape;41812;p24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3" name="Google Shape;41813;p24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4" name="Google Shape;41814;p24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5" name="Google Shape;41815;p24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6" name="Google Shape;41816;p24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7" name="Google Shape;41817;p24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8" name="Google Shape;41818;p24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9" name="Google Shape;41819;p24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0" name="Google Shape;41820;p24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1" name="Google Shape;41821;p24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2" name="Google Shape;41822;p24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3" name="Google Shape;41823;p24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4" name="Google Shape;41824;p24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5" name="Google Shape;41825;p24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6" name="Google Shape;41826;p24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7" name="Google Shape;41827;p24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8" name="Google Shape;41828;p24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9" name="Google Shape;41829;p24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0" name="Google Shape;41830;p24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1" name="Google Shape;41831;p24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2" name="Google Shape;41832;p24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3" name="Google Shape;41833;p24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4" name="Google Shape;41834;p24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5" name="Google Shape;41835;p24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6" name="Google Shape;41836;p24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7" name="Google Shape;41837;p24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8" name="Google Shape;41838;p24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9" name="Google Shape;41839;p24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0" name="Google Shape;41840;p24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1" name="Google Shape;41841;p24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2" name="Google Shape;41842;p24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3" name="Google Shape;41843;p24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4" name="Google Shape;41844;p24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5" name="Google Shape;41845;p24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6" name="Google Shape;41846;p24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7" name="Google Shape;41847;p24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8" name="Google Shape;41848;p24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9" name="Google Shape;41849;p24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0" name="Google Shape;41850;p24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1" name="Google Shape;41851;p24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2" name="Google Shape;41852;p24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3" name="Google Shape;41853;p24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4" name="Google Shape;41854;p24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5" name="Google Shape;41855;p24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6" name="Google Shape;41856;p24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7" name="Google Shape;41857;p24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8" name="Google Shape;41858;p24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9" name="Google Shape;41859;p24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0" name="Google Shape;41860;p24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1" name="Google Shape;41861;p24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2" name="Google Shape;41862;p24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3" name="Google Shape;41863;p24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4" name="Google Shape;41864;p24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5" name="Google Shape;41865;p24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6" name="Google Shape;41866;p24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7" name="Google Shape;41867;p24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8" name="Google Shape;41868;p24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9" name="Google Shape;41869;p24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0" name="Google Shape;41870;p24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1" name="Google Shape;41871;p24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2" name="Google Shape;41872;p24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3" name="Google Shape;41873;p24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4" name="Google Shape;41874;p24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5" name="Google Shape;41875;p24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6" name="Google Shape;41876;p24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7" name="Google Shape;41877;p24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8" name="Google Shape;41878;p24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9" name="Google Shape;41879;p24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0" name="Google Shape;41880;p24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1" name="Google Shape;41881;p24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2" name="Google Shape;41882;p24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3" name="Google Shape;41883;p24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4" name="Google Shape;41884;p24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5" name="Google Shape;41885;p24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6" name="Google Shape;41886;p24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7" name="Google Shape;41887;p24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8" name="Google Shape;41888;p24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9" name="Google Shape;41889;p24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0" name="Google Shape;41890;p24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1" name="Google Shape;41891;p24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2" name="Google Shape;41892;p24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3" name="Google Shape;41893;p24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4" name="Google Shape;41894;p24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5" name="Google Shape;41895;p24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6" name="Google Shape;41896;p24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7" name="Google Shape;41897;p24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8" name="Google Shape;41898;p24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9" name="Google Shape;41899;p24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0" name="Google Shape;41900;p24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1" name="Google Shape;41901;p24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2" name="Google Shape;41902;p24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3" name="Google Shape;41903;p24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4" name="Google Shape;41904;p24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5" name="Google Shape;41905;p24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6" name="Google Shape;41906;p24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7" name="Google Shape;41907;p24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8" name="Google Shape;41908;p24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9" name="Google Shape;41909;p24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0" name="Google Shape;41910;p24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1" name="Google Shape;41911;p24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2" name="Google Shape;41912;p24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3" name="Google Shape;41913;p24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4" name="Google Shape;41914;p24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5" name="Google Shape;41915;p24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6" name="Google Shape;41916;p24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7" name="Google Shape;41917;p24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8" name="Google Shape;41918;p24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9" name="Google Shape;41919;p24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0" name="Google Shape;41920;p24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1" name="Google Shape;41921;p24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2" name="Google Shape;41922;p24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3" name="Google Shape;41923;p24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4" name="Google Shape;41924;p24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5" name="Google Shape;41925;p24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6" name="Google Shape;41926;p24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7" name="Google Shape;41927;p24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8" name="Google Shape;41928;p24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9" name="Google Shape;41929;p24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0" name="Google Shape;41930;p24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1" name="Google Shape;41931;p24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2" name="Google Shape;41932;p24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3" name="Google Shape;41933;p24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4" name="Google Shape;41934;p24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5" name="Google Shape;41935;p24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6" name="Google Shape;41936;p24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7" name="Google Shape;41937;p24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8" name="Google Shape;41938;p24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9" name="Google Shape;41939;p24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0" name="Google Shape;41940;p24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1" name="Google Shape;41941;p24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2" name="Google Shape;41942;p24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3" name="Google Shape;41943;p24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4" name="Google Shape;41944;p24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5" name="Google Shape;41945;p24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6" name="Google Shape;41946;p24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7" name="Google Shape;41947;p24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8" name="Google Shape;41948;p24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9" name="Google Shape;41949;p24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0" name="Google Shape;41950;p24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1" name="Google Shape;41951;p24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2" name="Google Shape;41952;p24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3" name="Google Shape;41953;p24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4" name="Google Shape;41954;p24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5" name="Google Shape;41955;p24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6" name="Google Shape;41956;p24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7" name="Google Shape;41957;p24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8" name="Google Shape;41958;p24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9" name="Google Shape;41959;p24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0" name="Google Shape;41960;p24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1" name="Google Shape;41961;p24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2" name="Google Shape;41962;p24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3" name="Google Shape;41963;p24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4" name="Google Shape;41964;p24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5" name="Google Shape;41965;p24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6" name="Google Shape;41966;p24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7" name="Google Shape;41967;p24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8" name="Google Shape;41968;p24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9" name="Google Shape;41969;p24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0" name="Google Shape;41970;p24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1" name="Google Shape;41971;p24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2" name="Google Shape;41972;p24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3" name="Google Shape;41973;p24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4" name="Google Shape;41974;p24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5" name="Google Shape;41975;p24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6" name="Google Shape;41976;p24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7" name="Google Shape;41977;p24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8" name="Google Shape;41978;p24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9" name="Google Shape;41979;p24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0" name="Google Shape;41980;p24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1" name="Google Shape;41981;p24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2" name="Google Shape;41982;p24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3" name="Google Shape;41983;p24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4" name="Google Shape;41984;p24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5" name="Google Shape;41985;p24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6" name="Google Shape;41986;p24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7" name="Google Shape;41987;p24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8" name="Google Shape;41988;p24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9" name="Google Shape;41989;p24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0" name="Google Shape;41990;p24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1" name="Google Shape;41991;p24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2" name="Google Shape;41992;p24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3" name="Google Shape;41993;p24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4" name="Google Shape;41994;p24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5" name="Google Shape;41995;p24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6" name="Google Shape;41996;p24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7" name="Google Shape;41997;p24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8" name="Google Shape;41998;p24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9" name="Google Shape;41999;p24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0" name="Google Shape;42000;p24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1" name="Google Shape;42001;p24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2" name="Google Shape;42002;p24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3" name="Google Shape;42003;p24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4" name="Google Shape;42004;p24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5" name="Google Shape;42005;p24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6" name="Google Shape;42006;p24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7" name="Google Shape;42007;p24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8" name="Google Shape;42008;p24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9" name="Google Shape;42009;p24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0" name="Google Shape;42010;p24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1" name="Google Shape;42011;p24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2" name="Google Shape;42012;p24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3" name="Google Shape;42013;p24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4" name="Google Shape;42014;p24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5" name="Google Shape;42015;p24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6" name="Google Shape;42016;p24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7" name="Google Shape;42017;p24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8" name="Google Shape;42018;p24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9" name="Google Shape;42019;p24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0" name="Google Shape;42020;p24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1" name="Google Shape;42021;p24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2" name="Google Shape;42022;p24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3" name="Google Shape;42023;p24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4" name="Google Shape;42024;p24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5" name="Google Shape;42025;p24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6" name="Google Shape;42026;p24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7" name="Google Shape;42027;p24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8" name="Google Shape;42028;p24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9" name="Google Shape;42029;p24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0" name="Google Shape;42030;p24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1" name="Google Shape;42031;p24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2" name="Google Shape;42032;p24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3" name="Google Shape;42033;p24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4" name="Google Shape;42034;p24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5" name="Google Shape;42035;p24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6" name="Google Shape;42036;p24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7" name="Google Shape;42037;p24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8" name="Google Shape;42038;p24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9" name="Google Shape;42039;p24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0" name="Google Shape;42040;p24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1" name="Google Shape;42041;p24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2" name="Google Shape;42042;p24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3" name="Google Shape;42043;p24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4" name="Google Shape;42044;p24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5" name="Google Shape;42045;p24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6" name="Google Shape;42046;p24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7" name="Google Shape;42047;p24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8" name="Google Shape;42048;p24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9" name="Google Shape;42049;p24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0" name="Google Shape;42050;p24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1" name="Google Shape;42051;p24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2" name="Google Shape;42052;p24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3" name="Google Shape;42053;p24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4" name="Google Shape;42054;p24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5" name="Google Shape;42055;p24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6" name="Google Shape;42056;p24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7" name="Google Shape;42057;p24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058" name="Google Shape;42058;p24"/>
          <p:cNvSpPr txBox="1">
            <a:spLocks noGrp="1"/>
          </p:cNvSpPr>
          <p:nvPr>
            <p:ph type="subTitle" idx="1"/>
          </p:nvPr>
        </p:nvSpPr>
        <p:spPr>
          <a:xfrm>
            <a:off x="3194133" y="1262794"/>
            <a:ext cx="4100100" cy="38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2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059" name="Google Shape;42059;p24"/>
          <p:cNvSpPr txBox="1">
            <a:spLocks noGrp="1"/>
          </p:cNvSpPr>
          <p:nvPr>
            <p:ph type="subTitle" idx="2"/>
          </p:nvPr>
        </p:nvSpPr>
        <p:spPr>
          <a:xfrm>
            <a:off x="3194133" y="1663082"/>
            <a:ext cx="41001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60" name="Google Shape;42060;p24"/>
          <p:cNvSpPr txBox="1">
            <a:spLocks noGrp="1"/>
          </p:cNvSpPr>
          <p:nvPr>
            <p:ph type="subTitle" idx="3"/>
          </p:nvPr>
        </p:nvSpPr>
        <p:spPr>
          <a:xfrm>
            <a:off x="3194133" y="2781832"/>
            <a:ext cx="41001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61" name="Google Shape;42061;p24"/>
          <p:cNvSpPr txBox="1">
            <a:spLocks noGrp="1"/>
          </p:cNvSpPr>
          <p:nvPr>
            <p:ph type="subTitle" idx="4"/>
          </p:nvPr>
        </p:nvSpPr>
        <p:spPr>
          <a:xfrm>
            <a:off x="3194133" y="3900581"/>
            <a:ext cx="41001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62" name="Google Shape;42062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2063" name="Google Shape;42063;p24"/>
          <p:cNvSpPr txBox="1">
            <a:spLocks noGrp="1"/>
          </p:cNvSpPr>
          <p:nvPr>
            <p:ph type="subTitle" idx="5"/>
          </p:nvPr>
        </p:nvSpPr>
        <p:spPr>
          <a:xfrm>
            <a:off x="3194133" y="2381542"/>
            <a:ext cx="4100100" cy="38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2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064" name="Google Shape;42064;p24"/>
          <p:cNvSpPr txBox="1">
            <a:spLocks noGrp="1"/>
          </p:cNvSpPr>
          <p:nvPr>
            <p:ph type="subTitle" idx="6"/>
          </p:nvPr>
        </p:nvSpPr>
        <p:spPr>
          <a:xfrm>
            <a:off x="3194133" y="3500289"/>
            <a:ext cx="4100100" cy="38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2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42065" name="Google Shape;42065;p24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-5238947">
            <a:off x="-2090851" y="-580350"/>
            <a:ext cx="2439575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66" name="Google Shape;4206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0648" y="4261375"/>
            <a:ext cx="705676" cy="69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67" name="Google Shape;4206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5751" y="4690485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42068" name="Google Shape;42068;p24"/>
          <p:cNvSpPr/>
          <p:nvPr/>
        </p:nvSpPr>
        <p:spPr>
          <a:xfrm rot="-3438380">
            <a:off x="-302290" y="658086"/>
            <a:ext cx="1022325" cy="1551702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069" name="Google Shape;42069;p24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5400000">
            <a:off x="8232375" y="-1355037"/>
            <a:ext cx="3006625" cy="2609848"/>
          </a:xfrm>
          <a:prstGeom prst="rect">
            <a:avLst/>
          </a:prstGeom>
          <a:noFill/>
          <a:ln>
            <a:noFill/>
          </a:ln>
        </p:spPr>
      </p:pic>
      <p:sp>
        <p:nvSpPr>
          <p:cNvPr id="42070" name="Google Shape;42070;p24"/>
          <p:cNvSpPr/>
          <p:nvPr/>
        </p:nvSpPr>
        <p:spPr>
          <a:xfrm rot="-5400000">
            <a:off x="9127075" y="517800"/>
            <a:ext cx="675850" cy="1832275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71" name="Google Shape;42071;p24"/>
          <p:cNvSpPr/>
          <p:nvPr/>
        </p:nvSpPr>
        <p:spPr>
          <a:xfrm>
            <a:off x="387471" y="3365811"/>
            <a:ext cx="555507" cy="653278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72" name="Google Shape;42072;p24"/>
          <p:cNvSpPr/>
          <p:nvPr/>
        </p:nvSpPr>
        <p:spPr>
          <a:xfrm>
            <a:off x="8144375" y="4236775"/>
            <a:ext cx="417618" cy="491120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10" name="Google Shape;52110;p30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52111" name="Google Shape;52111;p3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2112" name="Google Shape;52112;p30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52113" name="Google Shape;52113;p30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4" name="Google Shape;52114;p30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5" name="Google Shape;52115;p30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6" name="Google Shape;52116;p30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7" name="Google Shape;52117;p30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8" name="Google Shape;52118;p30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9" name="Google Shape;52119;p30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0" name="Google Shape;52120;p30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1" name="Google Shape;52121;p30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2" name="Google Shape;52122;p30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3" name="Google Shape;52123;p30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4" name="Google Shape;52124;p30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5" name="Google Shape;52125;p30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6" name="Google Shape;52126;p30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7" name="Google Shape;52127;p30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8" name="Google Shape;52128;p30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9" name="Google Shape;52129;p30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0" name="Google Shape;52130;p30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1" name="Google Shape;52131;p30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2" name="Google Shape;52132;p30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3" name="Google Shape;52133;p30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4" name="Google Shape;52134;p30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5" name="Google Shape;52135;p30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6" name="Google Shape;52136;p30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7" name="Google Shape;52137;p30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8" name="Google Shape;52138;p30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9" name="Google Shape;52139;p30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0" name="Google Shape;52140;p30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1" name="Google Shape;52141;p30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2" name="Google Shape;52142;p30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3" name="Google Shape;52143;p30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4" name="Google Shape;52144;p30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5" name="Google Shape;52145;p30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6" name="Google Shape;52146;p30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7" name="Google Shape;52147;p30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8" name="Google Shape;52148;p30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9" name="Google Shape;52149;p30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0" name="Google Shape;52150;p30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1" name="Google Shape;52151;p30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2" name="Google Shape;52152;p30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3" name="Google Shape;52153;p30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4" name="Google Shape;52154;p30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5" name="Google Shape;52155;p30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6" name="Google Shape;52156;p30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7" name="Google Shape;52157;p30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8" name="Google Shape;52158;p30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9" name="Google Shape;52159;p30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0" name="Google Shape;52160;p30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1" name="Google Shape;52161;p30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2" name="Google Shape;52162;p30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3" name="Google Shape;52163;p30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4" name="Google Shape;52164;p30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5" name="Google Shape;52165;p30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6" name="Google Shape;52166;p30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7" name="Google Shape;52167;p30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8" name="Google Shape;52168;p30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9" name="Google Shape;52169;p30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0" name="Google Shape;52170;p30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1" name="Google Shape;52171;p30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2" name="Google Shape;52172;p30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3" name="Google Shape;52173;p30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4" name="Google Shape;52174;p30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5" name="Google Shape;52175;p30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6" name="Google Shape;52176;p30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7" name="Google Shape;52177;p30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8" name="Google Shape;52178;p30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9" name="Google Shape;52179;p30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0" name="Google Shape;52180;p30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1" name="Google Shape;52181;p30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2" name="Google Shape;52182;p30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3" name="Google Shape;52183;p30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4" name="Google Shape;52184;p30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5" name="Google Shape;52185;p30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6" name="Google Shape;52186;p30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7" name="Google Shape;52187;p30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8" name="Google Shape;52188;p30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9" name="Google Shape;52189;p30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0" name="Google Shape;52190;p30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1" name="Google Shape;52191;p30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2" name="Google Shape;52192;p30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3" name="Google Shape;52193;p30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4" name="Google Shape;52194;p30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5" name="Google Shape;52195;p30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6" name="Google Shape;52196;p30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7" name="Google Shape;52197;p30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8" name="Google Shape;52198;p30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9" name="Google Shape;52199;p30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0" name="Google Shape;52200;p30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1" name="Google Shape;52201;p30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2" name="Google Shape;52202;p30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3" name="Google Shape;52203;p30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4" name="Google Shape;52204;p30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5" name="Google Shape;52205;p30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6" name="Google Shape;52206;p30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7" name="Google Shape;52207;p30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8" name="Google Shape;52208;p30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9" name="Google Shape;52209;p30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0" name="Google Shape;52210;p30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1" name="Google Shape;52211;p30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2" name="Google Shape;52212;p30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3" name="Google Shape;52213;p30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4" name="Google Shape;52214;p30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5" name="Google Shape;52215;p30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6" name="Google Shape;52216;p30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7" name="Google Shape;52217;p30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8" name="Google Shape;52218;p30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9" name="Google Shape;52219;p30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0" name="Google Shape;52220;p30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1" name="Google Shape;52221;p30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2" name="Google Shape;52222;p30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3" name="Google Shape;52223;p30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4" name="Google Shape;52224;p30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5" name="Google Shape;52225;p30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6" name="Google Shape;52226;p30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7" name="Google Shape;52227;p30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8" name="Google Shape;52228;p30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9" name="Google Shape;52229;p30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0" name="Google Shape;52230;p30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1" name="Google Shape;52231;p30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2" name="Google Shape;52232;p30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3" name="Google Shape;52233;p30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4" name="Google Shape;52234;p30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5" name="Google Shape;52235;p30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6" name="Google Shape;52236;p30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7" name="Google Shape;52237;p30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8" name="Google Shape;52238;p30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9" name="Google Shape;52239;p30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0" name="Google Shape;52240;p30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1" name="Google Shape;52241;p30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2" name="Google Shape;52242;p30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3" name="Google Shape;52243;p30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4" name="Google Shape;52244;p30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5" name="Google Shape;52245;p30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6" name="Google Shape;52246;p30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7" name="Google Shape;52247;p30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8" name="Google Shape;52248;p30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9" name="Google Shape;52249;p30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0" name="Google Shape;52250;p30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1" name="Google Shape;52251;p30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2" name="Google Shape;52252;p30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3" name="Google Shape;52253;p30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4" name="Google Shape;52254;p30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5" name="Google Shape;52255;p30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6" name="Google Shape;52256;p30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7" name="Google Shape;52257;p30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8" name="Google Shape;52258;p30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9" name="Google Shape;52259;p30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0" name="Google Shape;52260;p30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1" name="Google Shape;52261;p30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2" name="Google Shape;52262;p30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3" name="Google Shape;52263;p30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4" name="Google Shape;52264;p30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5" name="Google Shape;52265;p30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6" name="Google Shape;52266;p30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7" name="Google Shape;52267;p30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8" name="Google Shape;52268;p30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9" name="Google Shape;52269;p30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0" name="Google Shape;52270;p30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1" name="Google Shape;52271;p30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2" name="Google Shape;52272;p30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3" name="Google Shape;52273;p30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4" name="Google Shape;52274;p30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5" name="Google Shape;52275;p30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6" name="Google Shape;52276;p30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7" name="Google Shape;52277;p30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8" name="Google Shape;52278;p30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9" name="Google Shape;52279;p30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0" name="Google Shape;52280;p30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1" name="Google Shape;52281;p30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2" name="Google Shape;52282;p30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3" name="Google Shape;52283;p30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4" name="Google Shape;52284;p30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5" name="Google Shape;52285;p30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6" name="Google Shape;52286;p30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7" name="Google Shape;52287;p30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8" name="Google Shape;52288;p30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9" name="Google Shape;52289;p30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0" name="Google Shape;52290;p30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1" name="Google Shape;52291;p30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2" name="Google Shape;52292;p30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3" name="Google Shape;52293;p30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4" name="Google Shape;52294;p30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5" name="Google Shape;52295;p30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6" name="Google Shape;52296;p30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7" name="Google Shape;52297;p30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8" name="Google Shape;52298;p30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9" name="Google Shape;52299;p30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0" name="Google Shape;52300;p30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1" name="Google Shape;52301;p30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2" name="Google Shape;52302;p30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3" name="Google Shape;52303;p30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4" name="Google Shape;52304;p30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5" name="Google Shape;52305;p30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6" name="Google Shape;52306;p30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7" name="Google Shape;52307;p30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8" name="Google Shape;52308;p30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9" name="Google Shape;52309;p30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0" name="Google Shape;52310;p30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1" name="Google Shape;52311;p30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2" name="Google Shape;52312;p30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3" name="Google Shape;52313;p30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4" name="Google Shape;52314;p30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5" name="Google Shape;52315;p30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6" name="Google Shape;52316;p30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7" name="Google Shape;52317;p30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8" name="Google Shape;52318;p30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9" name="Google Shape;52319;p30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0" name="Google Shape;52320;p30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1" name="Google Shape;52321;p30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2" name="Google Shape;52322;p30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3" name="Google Shape;52323;p30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4" name="Google Shape;52324;p30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5" name="Google Shape;52325;p30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6" name="Google Shape;52326;p30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7" name="Google Shape;52327;p30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8" name="Google Shape;52328;p30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9" name="Google Shape;52329;p30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0" name="Google Shape;52330;p30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1" name="Google Shape;52331;p30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2" name="Google Shape;52332;p30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3" name="Google Shape;52333;p30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4" name="Google Shape;52334;p30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5" name="Google Shape;52335;p30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6" name="Google Shape;52336;p30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7" name="Google Shape;52337;p30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8" name="Google Shape;52338;p30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9" name="Google Shape;52339;p30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0" name="Google Shape;52340;p30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1" name="Google Shape;52341;p30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2" name="Google Shape;52342;p30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3" name="Google Shape;52343;p30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4" name="Google Shape;52344;p30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5" name="Google Shape;52345;p30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6" name="Google Shape;52346;p30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7" name="Google Shape;52347;p30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8" name="Google Shape;52348;p30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9" name="Google Shape;52349;p30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0" name="Google Shape;52350;p30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1" name="Google Shape;52351;p30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2" name="Google Shape;52352;p30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3" name="Google Shape;52353;p30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4" name="Google Shape;52354;p30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5" name="Google Shape;52355;p30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6" name="Google Shape;52356;p30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7" name="Google Shape;52357;p30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8" name="Google Shape;52358;p30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9" name="Google Shape;52359;p30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0" name="Google Shape;52360;p30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1" name="Google Shape;52361;p30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2" name="Google Shape;52362;p30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3" name="Google Shape;52363;p30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4" name="Google Shape;52364;p30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5" name="Google Shape;52365;p30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6" name="Google Shape;52366;p30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7" name="Google Shape;52367;p30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8" name="Google Shape;52368;p30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9" name="Google Shape;52369;p30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0" name="Google Shape;52370;p30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1" name="Google Shape;52371;p30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2" name="Google Shape;52372;p30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3" name="Google Shape;52373;p30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4" name="Google Shape;52374;p30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5" name="Google Shape;52375;p30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6" name="Google Shape;52376;p30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7" name="Google Shape;52377;p30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8" name="Google Shape;52378;p30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9" name="Google Shape;52379;p30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0" name="Google Shape;52380;p30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1" name="Google Shape;52381;p30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2" name="Google Shape;52382;p30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3" name="Google Shape;52383;p30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4" name="Google Shape;52384;p30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5" name="Google Shape;52385;p30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6" name="Google Shape;52386;p30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7" name="Google Shape;52387;p30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8" name="Google Shape;52388;p30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9" name="Google Shape;52389;p30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0" name="Google Shape;52390;p30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1" name="Google Shape;52391;p30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2" name="Google Shape;52392;p30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3" name="Google Shape;52393;p30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4" name="Google Shape;52394;p30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5" name="Google Shape;52395;p30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6" name="Google Shape;52396;p30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7" name="Google Shape;52397;p30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8" name="Google Shape;52398;p30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9" name="Google Shape;52399;p30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0" name="Google Shape;52400;p30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1" name="Google Shape;52401;p30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2" name="Google Shape;52402;p30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3" name="Google Shape;52403;p30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4" name="Google Shape;52404;p30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5" name="Google Shape;52405;p30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6" name="Google Shape;52406;p30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7" name="Google Shape;52407;p30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8" name="Google Shape;52408;p30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9" name="Google Shape;52409;p30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0" name="Google Shape;52410;p30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1" name="Google Shape;52411;p30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2" name="Google Shape;52412;p30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3" name="Google Shape;52413;p30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4" name="Google Shape;52414;p30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5" name="Google Shape;52415;p30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6" name="Google Shape;52416;p30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7" name="Google Shape;52417;p30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8" name="Google Shape;52418;p30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9" name="Google Shape;52419;p30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0" name="Google Shape;52420;p30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1" name="Google Shape;52421;p30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2" name="Google Shape;52422;p30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3" name="Google Shape;52423;p30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4" name="Google Shape;52424;p30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5" name="Google Shape;52425;p30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6" name="Google Shape;52426;p30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7" name="Google Shape;52427;p30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8" name="Google Shape;52428;p30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9" name="Google Shape;52429;p30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0" name="Google Shape;52430;p30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1" name="Google Shape;52431;p30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2" name="Google Shape;52432;p30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3" name="Google Shape;52433;p30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4" name="Google Shape;52434;p30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5" name="Google Shape;52435;p30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6" name="Google Shape;52436;p30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7" name="Google Shape;52437;p30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8" name="Google Shape;52438;p30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9" name="Google Shape;52439;p30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0" name="Google Shape;52440;p30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1" name="Google Shape;52441;p30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2" name="Google Shape;52442;p30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3" name="Google Shape;52443;p30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4" name="Google Shape;52444;p30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5" name="Google Shape;52445;p30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6" name="Google Shape;52446;p30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7" name="Google Shape;52447;p30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8" name="Google Shape;52448;p30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9" name="Google Shape;52449;p30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0" name="Google Shape;52450;p30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1" name="Google Shape;52451;p30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2" name="Google Shape;52452;p30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3" name="Google Shape;52453;p30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4" name="Google Shape;52454;p30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5" name="Google Shape;52455;p30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6" name="Google Shape;52456;p30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7" name="Google Shape;52457;p30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8" name="Google Shape;52458;p30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9" name="Google Shape;52459;p30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0" name="Google Shape;52460;p30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1" name="Google Shape;52461;p30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2" name="Google Shape;52462;p30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3" name="Google Shape;52463;p30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4" name="Google Shape;52464;p30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5" name="Google Shape;52465;p30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6" name="Google Shape;52466;p30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7" name="Google Shape;52467;p30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8" name="Google Shape;52468;p30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9" name="Google Shape;52469;p30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0" name="Google Shape;52470;p30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1" name="Google Shape;52471;p30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2" name="Google Shape;52472;p30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3" name="Google Shape;52473;p30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4" name="Google Shape;52474;p30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5" name="Google Shape;52475;p30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6" name="Google Shape;52476;p30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7" name="Google Shape;52477;p30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8" name="Google Shape;52478;p30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9" name="Google Shape;52479;p30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0" name="Google Shape;52480;p30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1" name="Google Shape;52481;p30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2" name="Google Shape;52482;p30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3" name="Google Shape;52483;p30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4" name="Google Shape;52484;p30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5" name="Google Shape;52485;p30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6" name="Google Shape;52486;p30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7" name="Google Shape;52487;p30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8" name="Google Shape;52488;p30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9" name="Google Shape;52489;p30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0" name="Google Shape;52490;p30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1" name="Google Shape;52491;p30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2" name="Google Shape;52492;p30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3" name="Google Shape;52493;p30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4" name="Google Shape;52494;p30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5" name="Google Shape;52495;p30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6" name="Google Shape;52496;p30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7" name="Google Shape;52497;p30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8" name="Google Shape;52498;p30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9" name="Google Shape;52499;p30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0" name="Google Shape;52500;p30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1" name="Google Shape;52501;p30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2" name="Google Shape;52502;p30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3" name="Google Shape;52503;p30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4" name="Google Shape;52504;p30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5" name="Google Shape;52505;p30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6" name="Google Shape;52506;p30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7" name="Google Shape;52507;p30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8" name="Google Shape;52508;p30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9" name="Google Shape;52509;p30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0" name="Google Shape;52510;p30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1" name="Google Shape;52511;p30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2" name="Google Shape;52512;p30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3" name="Google Shape;52513;p30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4" name="Google Shape;52514;p30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5" name="Google Shape;52515;p30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6" name="Google Shape;52516;p30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7" name="Google Shape;52517;p30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8" name="Google Shape;52518;p30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9" name="Google Shape;52519;p30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0" name="Google Shape;52520;p30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1" name="Google Shape;52521;p30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2" name="Google Shape;52522;p30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3" name="Google Shape;52523;p30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4" name="Google Shape;52524;p30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5" name="Google Shape;52525;p30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6" name="Google Shape;52526;p30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7" name="Google Shape;52527;p30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8" name="Google Shape;52528;p30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9" name="Google Shape;52529;p30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0" name="Google Shape;52530;p30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1" name="Google Shape;52531;p30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2" name="Google Shape;52532;p30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3" name="Google Shape;52533;p30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4" name="Google Shape;52534;p30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5" name="Google Shape;52535;p30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6" name="Google Shape;52536;p30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7" name="Google Shape;52537;p30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8" name="Google Shape;52538;p30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9" name="Google Shape;52539;p30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0" name="Google Shape;52540;p30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1" name="Google Shape;52541;p30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2" name="Google Shape;52542;p30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3" name="Google Shape;52543;p30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4" name="Google Shape;52544;p30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5" name="Google Shape;52545;p30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6" name="Google Shape;52546;p30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7" name="Google Shape;52547;p30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8" name="Google Shape;52548;p30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9" name="Google Shape;52549;p30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0" name="Google Shape;52550;p30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1" name="Google Shape;52551;p30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2" name="Google Shape;52552;p30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3" name="Google Shape;52553;p30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4" name="Google Shape;52554;p30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5" name="Google Shape;52555;p30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6" name="Google Shape;52556;p30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7" name="Google Shape;52557;p30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8" name="Google Shape;52558;p30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9" name="Google Shape;52559;p30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0" name="Google Shape;52560;p30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1" name="Google Shape;52561;p30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2" name="Google Shape;52562;p30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3" name="Google Shape;52563;p30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4" name="Google Shape;52564;p30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5" name="Google Shape;52565;p30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6" name="Google Shape;52566;p30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7" name="Google Shape;52567;p30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8" name="Google Shape;52568;p30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9" name="Google Shape;52569;p30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0" name="Google Shape;52570;p30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1" name="Google Shape;52571;p30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2" name="Google Shape;52572;p30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3" name="Google Shape;52573;p30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4" name="Google Shape;52574;p30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5" name="Google Shape;52575;p30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6" name="Google Shape;52576;p30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7" name="Google Shape;52577;p30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8" name="Google Shape;52578;p30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9" name="Google Shape;52579;p30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0" name="Google Shape;52580;p30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1" name="Google Shape;52581;p30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2" name="Google Shape;52582;p30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3" name="Google Shape;52583;p30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4" name="Google Shape;52584;p30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5" name="Google Shape;52585;p30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6" name="Google Shape;52586;p30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7" name="Google Shape;52587;p30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8" name="Google Shape;52588;p30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9" name="Google Shape;52589;p30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0" name="Google Shape;52590;p30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1" name="Google Shape;52591;p30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2" name="Google Shape;52592;p30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3" name="Google Shape;52593;p30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4" name="Google Shape;52594;p30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5" name="Google Shape;52595;p30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6" name="Google Shape;52596;p30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7" name="Google Shape;52597;p30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8" name="Google Shape;52598;p30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9" name="Google Shape;52599;p30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0" name="Google Shape;52600;p30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1" name="Google Shape;52601;p30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2" name="Google Shape;52602;p30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3" name="Google Shape;52603;p30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4" name="Google Shape;52604;p30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5" name="Google Shape;52605;p30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6" name="Google Shape;52606;p30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7" name="Google Shape;52607;p30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8" name="Google Shape;52608;p30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9" name="Google Shape;52609;p30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0" name="Google Shape;52610;p30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1" name="Google Shape;52611;p30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2" name="Google Shape;52612;p30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3" name="Google Shape;52613;p30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4" name="Google Shape;52614;p30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5" name="Google Shape;52615;p30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6" name="Google Shape;52616;p30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7" name="Google Shape;52617;p30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8" name="Google Shape;52618;p30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9" name="Google Shape;52619;p30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0" name="Google Shape;52620;p30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1" name="Google Shape;52621;p30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2" name="Google Shape;52622;p30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3" name="Google Shape;52623;p30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4" name="Google Shape;52624;p30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5" name="Google Shape;52625;p30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6" name="Google Shape;52626;p30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7" name="Google Shape;52627;p30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8" name="Google Shape;52628;p30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9" name="Google Shape;52629;p30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0" name="Google Shape;52630;p30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1" name="Google Shape;52631;p30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2" name="Google Shape;52632;p30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3" name="Google Shape;52633;p30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4" name="Google Shape;52634;p30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5" name="Google Shape;52635;p30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6" name="Google Shape;52636;p30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7" name="Google Shape;52637;p30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8" name="Google Shape;52638;p30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9" name="Google Shape;52639;p30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0" name="Google Shape;52640;p30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1" name="Google Shape;52641;p30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2" name="Google Shape;52642;p30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3" name="Google Shape;52643;p30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4" name="Google Shape;52644;p30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5" name="Google Shape;52645;p30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6" name="Google Shape;52646;p30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7" name="Google Shape;52647;p30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8" name="Google Shape;52648;p30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9" name="Google Shape;52649;p30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0" name="Google Shape;52650;p30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1" name="Google Shape;52651;p30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2" name="Google Shape;52652;p30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3" name="Google Shape;52653;p30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4" name="Google Shape;52654;p30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5" name="Google Shape;52655;p30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6" name="Google Shape;52656;p30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7" name="Google Shape;52657;p30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8" name="Google Shape;52658;p30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9" name="Google Shape;52659;p30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0" name="Google Shape;52660;p30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1" name="Google Shape;52661;p30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2" name="Google Shape;52662;p30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3" name="Google Shape;52663;p30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4" name="Google Shape;52664;p30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5" name="Google Shape;52665;p30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6" name="Google Shape;52666;p30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7" name="Google Shape;52667;p30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8" name="Google Shape;52668;p30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9" name="Google Shape;52669;p30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0" name="Google Shape;52670;p30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1" name="Google Shape;52671;p30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2" name="Google Shape;52672;p30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3" name="Google Shape;52673;p30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4" name="Google Shape;52674;p30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5" name="Google Shape;52675;p30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6" name="Google Shape;52676;p30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7" name="Google Shape;52677;p30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8" name="Google Shape;52678;p30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9" name="Google Shape;52679;p30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0" name="Google Shape;52680;p30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1" name="Google Shape;52681;p30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2" name="Google Shape;52682;p30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3" name="Google Shape;52683;p30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4" name="Google Shape;52684;p30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5" name="Google Shape;52685;p30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6" name="Google Shape;52686;p30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7" name="Google Shape;52687;p30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8" name="Google Shape;52688;p30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9" name="Google Shape;52689;p30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0" name="Google Shape;52690;p30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1" name="Google Shape;52691;p30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2" name="Google Shape;52692;p30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3" name="Google Shape;52693;p30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4" name="Google Shape;52694;p30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5" name="Google Shape;52695;p30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6" name="Google Shape;52696;p30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7" name="Google Shape;52697;p30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8" name="Google Shape;52698;p30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9" name="Google Shape;52699;p30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0" name="Google Shape;52700;p30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1" name="Google Shape;52701;p30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2" name="Google Shape;52702;p30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3" name="Google Shape;52703;p30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4" name="Google Shape;52704;p30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5" name="Google Shape;52705;p30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6" name="Google Shape;52706;p30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7" name="Google Shape;52707;p30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8" name="Google Shape;52708;p30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9" name="Google Shape;52709;p30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0" name="Google Shape;52710;p30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1" name="Google Shape;52711;p30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2" name="Google Shape;52712;p30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3" name="Google Shape;52713;p30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4" name="Google Shape;52714;p30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5" name="Google Shape;52715;p30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6" name="Google Shape;52716;p30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7" name="Google Shape;52717;p30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8" name="Google Shape;52718;p30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9" name="Google Shape;52719;p30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0" name="Google Shape;52720;p30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1" name="Google Shape;52721;p30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2" name="Google Shape;52722;p30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3" name="Google Shape;52723;p30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4" name="Google Shape;52724;p30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5" name="Google Shape;52725;p30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6" name="Google Shape;52726;p30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7" name="Google Shape;52727;p30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8" name="Google Shape;52728;p30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9" name="Google Shape;52729;p30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0" name="Google Shape;52730;p30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1" name="Google Shape;52731;p30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2" name="Google Shape;52732;p30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3" name="Google Shape;52733;p30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4" name="Google Shape;52734;p30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5" name="Google Shape;52735;p30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6" name="Google Shape;52736;p30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7" name="Google Shape;52737;p30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8" name="Google Shape;52738;p30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9" name="Google Shape;52739;p30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0" name="Google Shape;52740;p30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1" name="Google Shape;52741;p30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2" name="Google Shape;52742;p30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3" name="Google Shape;52743;p30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4" name="Google Shape;52744;p30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5" name="Google Shape;52745;p30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6" name="Google Shape;52746;p30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7" name="Google Shape;52747;p30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8" name="Google Shape;52748;p30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9" name="Google Shape;52749;p30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0" name="Google Shape;52750;p30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1" name="Google Shape;52751;p30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2" name="Google Shape;52752;p30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3" name="Google Shape;52753;p30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4" name="Google Shape;52754;p30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5" name="Google Shape;52755;p30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6" name="Google Shape;52756;p30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7" name="Google Shape;52757;p30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8" name="Google Shape;52758;p30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9" name="Google Shape;52759;p30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0" name="Google Shape;52760;p30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1" name="Google Shape;52761;p30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2" name="Google Shape;52762;p30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3" name="Google Shape;52763;p30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4" name="Google Shape;52764;p30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5" name="Google Shape;52765;p30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6" name="Google Shape;52766;p30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7" name="Google Shape;52767;p30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8" name="Google Shape;52768;p30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9" name="Google Shape;52769;p30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0" name="Google Shape;52770;p30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1" name="Google Shape;52771;p30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2" name="Google Shape;52772;p30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3" name="Google Shape;52773;p30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4" name="Google Shape;52774;p30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5" name="Google Shape;52775;p30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6" name="Google Shape;52776;p30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7" name="Google Shape;52777;p30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8" name="Google Shape;52778;p30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9" name="Google Shape;52779;p30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0" name="Google Shape;52780;p30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1" name="Google Shape;52781;p30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2" name="Google Shape;52782;p30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3" name="Google Shape;52783;p30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4" name="Google Shape;52784;p30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5" name="Google Shape;52785;p30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6" name="Google Shape;52786;p30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7" name="Google Shape;52787;p30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8" name="Google Shape;52788;p30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9" name="Google Shape;52789;p30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0" name="Google Shape;52790;p30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1" name="Google Shape;52791;p30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2" name="Google Shape;52792;p30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3" name="Google Shape;52793;p30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4" name="Google Shape;52794;p30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5" name="Google Shape;52795;p30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6" name="Google Shape;52796;p30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7" name="Google Shape;52797;p30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8" name="Google Shape;52798;p30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9" name="Google Shape;52799;p30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0" name="Google Shape;52800;p30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1" name="Google Shape;52801;p30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2" name="Google Shape;52802;p30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3" name="Google Shape;52803;p30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4" name="Google Shape;52804;p30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5" name="Google Shape;52805;p30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6" name="Google Shape;52806;p30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7" name="Google Shape;52807;p30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8" name="Google Shape;52808;p30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9" name="Google Shape;52809;p30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0" name="Google Shape;52810;p30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1" name="Google Shape;52811;p30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2" name="Google Shape;52812;p30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3" name="Google Shape;52813;p30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4" name="Google Shape;52814;p30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5" name="Google Shape;52815;p30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6" name="Google Shape;52816;p30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7" name="Google Shape;52817;p30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8" name="Google Shape;52818;p30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9" name="Google Shape;52819;p30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0" name="Google Shape;52820;p30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1" name="Google Shape;52821;p30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2" name="Google Shape;52822;p30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3" name="Google Shape;52823;p30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4" name="Google Shape;52824;p30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5" name="Google Shape;52825;p30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6" name="Google Shape;52826;p30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7" name="Google Shape;52827;p30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8" name="Google Shape;52828;p30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9" name="Google Shape;52829;p30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0" name="Google Shape;52830;p30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1" name="Google Shape;52831;p30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2" name="Google Shape;52832;p30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3" name="Google Shape;52833;p30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4" name="Google Shape;52834;p30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5" name="Google Shape;52835;p30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6" name="Google Shape;52836;p30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7" name="Google Shape;52837;p30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8" name="Google Shape;52838;p30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9" name="Google Shape;52839;p30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0" name="Google Shape;52840;p30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1" name="Google Shape;52841;p30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2" name="Google Shape;52842;p30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3" name="Google Shape;52843;p30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4" name="Google Shape;52844;p30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5" name="Google Shape;52845;p30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6" name="Google Shape;52846;p30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7" name="Google Shape;52847;p30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8" name="Google Shape;52848;p30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9" name="Google Shape;52849;p30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0" name="Google Shape;52850;p30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1" name="Google Shape;52851;p30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2" name="Google Shape;52852;p30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3" name="Google Shape;52853;p30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4" name="Google Shape;52854;p30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5" name="Google Shape;52855;p30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6" name="Google Shape;52856;p30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7" name="Google Shape;52857;p30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8" name="Google Shape;52858;p30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9" name="Google Shape;52859;p30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0" name="Google Shape;52860;p30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1" name="Google Shape;52861;p30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2" name="Google Shape;52862;p30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3" name="Google Shape;52863;p30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4" name="Google Shape;52864;p30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5" name="Google Shape;52865;p30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6" name="Google Shape;52866;p30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7" name="Google Shape;52867;p30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8" name="Google Shape;52868;p30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9" name="Google Shape;52869;p30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0" name="Google Shape;52870;p30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1" name="Google Shape;52871;p30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2" name="Google Shape;52872;p30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3" name="Google Shape;52873;p30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4" name="Google Shape;52874;p30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5" name="Google Shape;52875;p30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6" name="Google Shape;52876;p30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7" name="Google Shape;52877;p30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8" name="Google Shape;52878;p30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9" name="Google Shape;52879;p30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0" name="Google Shape;52880;p30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1" name="Google Shape;52881;p30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2" name="Google Shape;52882;p30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3" name="Google Shape;52883;p30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4" name="Google Shape;52884;p30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5" name="Google Shape;52885;p30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6" name="Google Shape;52886;p30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7" name="Google Shape;52887;p30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8" name="Google Shape;52888;p30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9" name="Google Shape;52889;p30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0" name="Google Shape;52890;p30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1" name="Google Shape;52891;p30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2" name="Google Shape;52892;p30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3" name="Google Shape;52893;p30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4" name="Google Shape;52894;p30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5" name="Google Shape;52895;p30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6" name="Google Shape;52896;p30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7" name="Google Shape;52897;p30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8" name="Google Shape;52898;p30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9" name="Google Shape;52899;p30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0" name="Google Shape;52900;p30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1" name="Google Shape;52901;p30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2" name="Google Shape;52902;p30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3" name="Google Shape;52903;p30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4" name="Google Shape;52904;p30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5" name="Google Shape;52905;p30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6" name="Google Shape;52906;p30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7" name="Google Shape;52907;p30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8" name="Google Shape;52908;p30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9" name="Google Shape;52909;p30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0" name="Google Shape;52910;p30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1" name="Google Shape;52911;p30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2" name="Google Shape;52912;p30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3" name="Google Shape;52913;p30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4" name="Google Shape;52914;p30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5" name="Google Shape;52915;p30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6" name="Google Shape;52916;p30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7" name="Google Shape;52917;p30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8" name="Google Shape;52918;p30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9" name="Google Shape;52919;p30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0" name="Google Shape;52920;p30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1" name="Google Shape;52921;p30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2" name="Google Shape;52922;p30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3" name="Google Shape;52923;p30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4" name="Google Shape;52924;p30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5" name="Google Shape;52925;p30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6" name="Google Shape;52926;p30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7" name="Google Shape;52927;p30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8" name="Google Shape;52928;p30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9" name="Google Shape;52929;p30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0" name="Google Shape;52930;p30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1" name="Google Shape;52931;p30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2" name="Google Shape;52932;p30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3" name="Google Shape;52933;p30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4" name="Google Shape;52934;p30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5" name="Google Shape;52935;p30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6" name="Google Shape;52936;p30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7" name="Google Shape;52937;p30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8" name="Google Shape;52938;p30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9" name="Google Shape;52939;p30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0" name="Google Shape;52940;p30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1" name="Google Shape;52941;p30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2" name="Google Shape;52942;p30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3" name="Google Shape;52943;p30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4" name="Google Shape;52944;p30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5" name="Google Shape;52945;p30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6" name="Google Shape;52946;p30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7" name="Google Shape;52947;p30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8" name="Google Shape;52948;p30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9" name="Google Shape;52949;p30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0" name="Google Shape;52950;p30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1" name="Google Shape;52951;p30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2" name="Google Shape;52952;p30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3" name="Google Shape;52953;p30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4" name="Google Shape;52954;p30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5" name="Google Shape;52955;p30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6" name="Google Shape;52956;p30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7" name="Google Shape;52957;p30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8" name="Google Shape;52958;p30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9" name="Google Shape;52959;p30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0" name="Google Shape;52960;p30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1" name="Google Shape;52961;p30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2" name="Google Shape;52962;p30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3" name="Google Shape;52963;p30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4" name="Google Shape;52964;p30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5" name="Google Shape;52965;p30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6" name="Google Shape;52966;p30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7" name="Google Shape;52967;p30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8" name="Google Shape;52968;p30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9" name="Google Shape;52969;p30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0" name="Google Shape;52970;p30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1" name="Google Shape;52971;p30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2" name="Google Shape;52972;p30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3" name="Google Shape;52973;p30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4" name="Google Shape;52974;p30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5" name="Google Shape;52975;p30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6" name="Google Shape;52976;p30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7" name="Google Shape;52977;p30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8" name="Google Shape;52978;p30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9" name="Google Shape;52979;p30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0" name="Google Shape;52980;p30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1" name="Google Shape;52981;p30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2" name="Google Shape;52982;p30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3" name="Google Shape;52983;p30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4" name="Google Shape;52984;p30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5" name="Google Shape;52985;p30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6" name="Google Shape;52986;p30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7" name="Google Shape;52987;p30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8" name="Google Shape;52988;p30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9" name="Google Shape;52989;p30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0" name="Google Shape;52990;p30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1" name="Google Shape;52991;p30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2" name="Google Shape;52992;p30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3" name="Google Shape;52993;p30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4" name="Google Shape;52994;p30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5" name="Google Shape;52995;p30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6" name="Google Shape;52996;p30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7" name="Google Shape;52997;p30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8" name="Google Shape;52998;p30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9" name="Google Shape;52999;p30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0" name="Google Shape;53000;p30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1" name="Google Shape;53001;p30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2" name="Google Shape;53002;p30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3" name="Google Shape;53003;p30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4" name="Google Shape;53004;p30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5" name="Google Shape;53005;p30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6" name="Google Shape;53006;p30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7" name="Google Shape;53007;p30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8" name="Google Shape;53008;p30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9" name="Google Shape;53009;p30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0" name="Google Shape;53010;p30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1" name="Google Shape;53011;p30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2" name="Google Shape;53012;p30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3" name="Google Shape;53013;p30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4" name="Google Shape;53014;p30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5" name="Google Shape;53015;p30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6" name="Google Shape;53016;p30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7" name="Google Shape;53017;p30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8" name="Google Shape;53018;p30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9" name="Google Shape;53019;p30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0" name="Google Shape;53020;p30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1" name="Google Shape;53021;p30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2" name="Google Shape;53022;p30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3" name="Google Shape;53023;p30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4" name="Google Shape;53024;p30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5" name="Google Shape;53025;p30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6" name="Google Shape;53026;p30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7" name="Google Shape;53027;p30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8" name="Google Shape;53028;p30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9" name="Google Shape;53029;p30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0" name="Google Shape;53030;p30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1" name="Google Shape;53031;p30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2" name="Google Shape;53032;p30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3" name="Google Shape;53033;p30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4" name="Google Shape;53034;p30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5" name="Google Shape;53035;p30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6" name="Google Shape;53036;p30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7" name="Google Shape;53037;p30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8" name="Google Shape;53038;p30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9" name="Google Shape;53039;p30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0" name="Google Shape;53040;p30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1" name="Google Shape;53041;p30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2" name="Google Shape;53042;p30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3" name="Google Shape;53043;p30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4" name="Google Shape;53044;p30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5" name="Google Shape;53045;p30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6" name="Google Shape;53046;p30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7" name="Google Shape;53047;p30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8" name="Google Shape;53048;p30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9" name="Google Shape;53049;p30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0" name="Google Shape;53050;p30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1" name="Google Shape;53051;p30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2" name="Google Shape;53052;p30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3" name="Google Shape;53053;p30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4" name="Google Shape;53054;p30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5" name="Google Shape;53055;p30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6" name="Google Shape;53056;p30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7" name="Google Shape;53057;p30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8" name="Google Shape;53058;p30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9" name="Google Shape;53059;p30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0" name="Google Shape;53060;p30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1" name="Google Shape;53061;p30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2" name="Google Shape;53062;p30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3" name="Google Shape;53063;p30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4" name="Google Shape;53064;p30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5" name="Google Shape;53065;p30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6" name="Google Shape;53066;p30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7" name="Google Shape;53067;p30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8" name="Google Shape;53068;p30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9" name="Google Shape;53069;p30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0" name="Google Shape;53070;p30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1" name="Google Shape;53071;p30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2" name="Google Shape;53072;p30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3" name="Google Shape;53073;p30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4" name="Google Shape;53074;p30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5" name="Google Shape;53075;p30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6" name="Google Shape;53076;p30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7" name="Google Shape;53077;p30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8" name="Google Shape;53078;p30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9" name="Google Shape;53079;p30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0" name="Google Shape;53080;p30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1" name="Google Shape;53081;p30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2" name="Google Shape;53082;p30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3" name="Google Shape;53083;p30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4" name="Google Shape;53084;p30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5" name="Google Shape;53085;p30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6" name="Google Shape;53086;p30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7" name="Google Shape;53087;p30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8" name="Google Shape;53088;p30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9" name="Google Shape;53089;p30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0" name="Google Shape;53090;p30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1" name="Google Shape;53091;p30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2" name="Google Shape;53092;p30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3" name="Google Shape;53093;p30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4" name="Google Shape;53094;p30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5" name="Google Shape;53095;p30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6" name="Google Shape;53096;p30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7" name="Google Shape;53097;p30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8" name="Google Shape;53098;p30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9" name="Google Shape;53099;p30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0" name="Google Shape;53100;p30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1" name="Google Shape;53101;p30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2" name="Google Shape;53102;p30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3" name="Google Shape;53103;p30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4" name="Google Shape;53104;p30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5" name="Google Shape;53105;p30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6" name="Google Shape;53106;p30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7" name="Google Shape;53107;p30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8" name="Google Shape;53108;p30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9" name="Google Shape;53109;p30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0" name="Google Shape;53110;p30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1" name="Google Shape;53111;p30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2" name="Google Shape;53112;p30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3" name="Google Shape;53113;p30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4" name="Google Shape;53114;p30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5" name="Google Shape;53115;p30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6" name="Google Shape;53116;p30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7" name="Google Shape;53117;p30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8" name="Google Shape;53118;p30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9" name="Google Shape;53119;p30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0" name="Google Shape;53120;p30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1" name="Google Shape;53121;p30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2" name="Google Shape;53122;p30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3" name="Google Shape;53123;p30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4" name="Google Shape;53124;p30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5" name="Google Shape;53125;p30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6" name="Google Shape;53126;p30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7" name="Google Shape;53127;p30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8" name="Google Shape;53128;p30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9" name="Google Shape;53129;p30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0" name="Google Shape;53130;p30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1" name="Google Shape;53131;p30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2" name="Google Shape;53132;p30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3" name="Google Shape;53133;p30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4" name="Google Shape;53134;p30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5" name="Google Shape;53135;p30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6" name="Google Shape;53136;p30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7" name="Google Shape;53137;p30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8" name="Google Shape;53138;p30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9" name="Google Shape;53139;p30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0" name="Google Shape;53140;p30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1" name="Google Shape;53141;p30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2" name="Google Shape;53142;p30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3" name="Google Shape;53143;p30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4" name="Google Shape;53144;p30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5" name="Google Shape;53145;p30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6" name="Google Shape;53146;p30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7" name="Google Shape;53147;p30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8" name="Google Shape;53148;p30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9" name="Google Shape;53149;p30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0" name="Google Shape;53150;p30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1" name="Google Shape;53151;p30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2" name="Google Shape;53152;p30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3" name="Google Shape;53153;p30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4" name="Google Shape;53154;p30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5" name="Google Shape;53155;p30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6" name="Google Shape;53156;p30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7" name="Google Shape;53157;p30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8" name="Google Shape;53158;p30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9" name="Google Shape;53159;p30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0" name="Google Shape;53160;p30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1" name="Google Shape;53161;p30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2" name="Google Shape;53162;p30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3" name="Google Shape;53163;p30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4" name="Google Shape;53164;p30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5" name="Google Shape;53165;p30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6" name="Google Shape;53166;p30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7" name="Google Shape;53167;p30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8" name="Google Shape;53168;p30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9" name="Google Shape;53169;p30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0" name="Google Shape;53170;p30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1" name="Google Shape;53171;p30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2" name="Google Shape;53172;p30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3" name="Google Shape;53173;p30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4" name="Google Shape;53174;p30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5" name="Google Shape;53175;p30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6" name="Google Shape;53176;p30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7" name="Google Shape;53177;p30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8" name="Google Shape;53178;p30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9" name="Google Shape;53179;p30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0" name="Google Shape;53180;p30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1" name="Google Shape;53181;p30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2" name="Google Shape;53182;p30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3" name="Google Shape;53183;p30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4" name="Google Shape;53184;p30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5" name="Google Shape;53185;p30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6" name="Google Shape;53186;p30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7" name="Google Shape;53187;p30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8" name="Google Shape;53188;p30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9" name="Google Shape;53189;p30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0" name="Google Shape;53190;p30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1" name="Google Shape;53191;p30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2" name="Google Shape;53192;p30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3" name="Google Shape;53193;p30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4" name="Google Shape;53194;p30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5" name="Google Shape;53195;p30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6" name="Google Shape;53196;p30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7" name="Google Shape;53197;p30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8" name="Google Shape;53198;p30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9" name="Google Shape;53199;p30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0" name="Google Shape;53200;p30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1" name="Google Shape;53201;p30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2" name="Google Shape;53202;p30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3" name="Google Shape;53203;p30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4" name="Google Shape;53204;p30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5" name="Google Shape;53205;p30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6" name="Google Shape;53206;p30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7" name="Google Shape;53207;p30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8" name="Google Shape;53208;p30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9" name="Google Shape;53209;p30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0" name="Google Shape;53210;p30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1" name="Google Shape;53211;p30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2" name="Google Shape;53212;p30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3" name="Google Shape;53213;p30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4" name="Google Shape;53214;p30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5" name="Google Shape;53215;p30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6" name="Google Shape;53216;p30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7" name="Google Shape;53217;p30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8" name="Google Shape;53218;p30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9" name="Google Shape;53219;p30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0" name="Google Shape;53220;p30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1" name="Google Shape;53221;p30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2" name="Google Shape;53222;p30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3" name="Google Shape;53223;p30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4" name="Google Shape;53224;p30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5" name="Google Shape;53225;p30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6" name="Google Shape;53226;p30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7" name="Google Shape;53227;p30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8" name="Google Shape;53228;p30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9" name="Google Shape;53229;p30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0" name="Google Shape;53230;p30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1" name="Google Shape;53231;p30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2" name="Google Shape;53232;p30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3" name="Google Shape;53233;p30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4" name="Google Shape;53234;p30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5" name="Google Shape;53235;p30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6" name="Google Shape;53236;p30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7" name="Google Shape;53237;p30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8" name="Google Shape;53238;p30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9" name="Google Shape;53239;p30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0" name="Google Shape;53240;p30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1" name="Google Shape;53241;p30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2" name="Google Shape;53242;p30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3" name="Google Shape;53243;p30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4" name="Google Shape;53244;p30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5" name="Google Shape;53245;p30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6" name="Google Shape;53246;p30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7" name="Google Shape;53247;p30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8" name="Google Shape;53248;p30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9" name="Google Shape;53249;p30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0" name="Google Shape;53250;p30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1" name="Google Shape;53251;p30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2" name="Google Shape;53252;p30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3" name="Google Shape;53253;p30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4" name="Google Shape;53254;p30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5" name="Google Shape;53255;p30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6" name="Google Shape;53256;p30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7" name="Google Shape;53257;p30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8" name="Google Shape;53258;p30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9" name="Google Shape;53259;p30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0" name="Google Shape;53260;p30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1" name="Google Shape;53261;p30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2" name="Google Shape;53262;p30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3" name="Google Shape;53263;p30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4" name="Google Shape;53264;p30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5" name="Google Shape;53265;p30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6" name="Google Shape;53266;p30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7" name="Google Shape;53267;p30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8" name="Google Shape;53268;p30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9" name="Google Shape;53269;p30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0" name="Google Shape;53270;p30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1" name="Google Shape;53271;p30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2" name="Google Shape;53272;p30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3" name="Google Shape;53273;p30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4" name="Google Shape;53274;p30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5" name="Google Shape;53275;p30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6" name="Google Shape;53276;p30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7" name="Google Shape;53277;p30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8" name="Google Shape;53278;p30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9" name="Google Shape;53279;p30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0" name="Google Shape;53280;p30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1" name="Google Shape;53281;p30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2" name="Google Shape;53282;p30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3" name="Google Shape;53283;p30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4" name="Google Shape;53284;p30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5" name="Google Shape;53285;p30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6" name="Google Shape;53286;p30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7" name="Google Shape;53287;p30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8" name="Google Shape;53288;p30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9" name="Google Shape;53289;p30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0" name="Google Shape;53290;p30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1" name="Google Shape;53291;p30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2" name="Google Shape;53292;p30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3" name="Google Shape;53293;p30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4" name="Google Shape;53294;p30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5" name="Google Shape;53295;p30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6" name="Google Shape;53296;p30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7" name="Google Shape;53297;p30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8" name="Google Shape;53298;p30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9" name="Google Shape;53299;p30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0" name="Google Shape;53300;p30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1" name="Google Shape;53301;p30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2" name="Google Shape;53302;p30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3" name="Google Shape;53303;p30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4" name="Google Shape;53304;p30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5" name="Google Shape;53305;p30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6" name="Google Shape;53306;p30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7" name="Google Shape;53307;p30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8" name="Google Shape;53308;p30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9" name="Google Shape;53309;p30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0" name="Google Shape;53310;p30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1" name="Google Shape;53311;p30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2" name="Google Shape;53312;p30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3" name="Google Shape;53313;p30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4" name="Google Shape;53314;p30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5" name="Google Shape;53315;p30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6" name="Google Shape;53316;p30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7" name="Google Shape;53317;p30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8" name="Google Shape;53318;p30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9" name="Google Shape;53319;p30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0" name="Google Shape;53320;p30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1" name="Google Shape;53321;p30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2" name="Google Shape;53322;p30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3" name="Google Shape;53323;p30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4" name="Google Shape;53324;p30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5" name="Google Shape;53325;p30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6" name="Google Shape;53326;p30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7" name="Google Shape;53327;p30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8" name="Google Shape;53328;p30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9" name="Google Shape;53329;p30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0" name="Google Shape;53330;p30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1" name="Google Shape;53331;p30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2" name="Google Shape;53332;p30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3" name="Google Shape;53333;p30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4" name="Google Shape;53334;p30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5" name="Google Shape;53335;p30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6" name="Google Shape;53336;p30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7" name="Google Shape;53337;p30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8" name="Google Shape;53338;p30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9" name="Google Shape;53339;p30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0" name="Google Shape;53340;p30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1" name="Google Shape;53341;p30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2" name="Google Shape;53342;p30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3" name="Google Shape;53343;p30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4" name="Google Shape;53344;p30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5" name="Google Shape;53345;p30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6" name="Google Shape;53346;p30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7" name="Google Shape;53347;p30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8" name="Google Shape;53348;p30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9" name="Google Shape;53349;p30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0" name="Google Shape;53350;p30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1" name="Google Shape;53351;p30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2" name="Google Shape;53352;p30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3" name="Google Shape;53353;p30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4" name="Google Shape;53354;p30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5" name="Google Shape;53355;p30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6" name="Google Shape;53356;p30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7" name="Google Shape;53357;p30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8" name="Google Shape;53358;p30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9" name="Google Shape;53359;p30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0" name="Google Shape;53360;p30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1" name="Google Shape;53361;p30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2" name="Google Shape;53362;p30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3" name="Google Shape;53363;p30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4" name="Google Shape;53364;p30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5" name="Google Shape;53365;p30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6" name="Google Shape;53366;p30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7" name="Google Shape;53367;p30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8" name="Google Shape;53368;p30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9" name="Google Shape;53369;p30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0" name="Google Shape;53370;p30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1" name="Google Shape;53371;p30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2" name="Google Shape;53372;p30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3" name="Google Shape;53373;p30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4" name="Google Shape;53374;p30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5" name="Google Shape;53375;p30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6" name="Google Shape;53376;p30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7" name="Google Shape;53377;p30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8" name="Google Shape;53378;p30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9" name="Google Shape;53379;p30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0" name="Google Shape;53380;p30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1" name="Google Shape;53381;p30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2" name="Google Shape;53382;p30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3" name="Google Shape;53383;p30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4" name="Google Shape;53384;p30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5" name="Google Shape;53385;p30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6" name="Google Shape;53386;p30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7" name="Google Shape;53387;p30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8" name="Google Shape;53388;p30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9" name="Google Shape;53389;p30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0" name="Google Shape;53390;p30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1" name="Google Shape;53391;p30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2" name="Google Shape;53392;p30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3" name="Google Shape;53393;p30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4" name="Google Shape;53394;p30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5" name="Google Shape;53395;p30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6" name="Google Shape;53396;p30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7" name="Google Shape;53397;p30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8" name="Google Shape;53398;p30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9" name="Google Shape;53399;p30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0" name="Google Shape;53400;p30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1" name="Google Shape;53401;p30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2" name="Google Shape;53402;p30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3" name="Google Shape;53403;p30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4" name="Google Shape;53404;p30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5" name="Google Shape;53405;p30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6" name="Google Shape;53406;p30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7" name="Google Shape;53407;p30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8" name="Google Shape;53408;p30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9" name="Google Shape;53409;p30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0" name="Google Shape;53410;p30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1" name="Google Shape;53411;p30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2" name="Google Shape;53412;p30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3" name="Google Shape;53413;p30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4" name="Google Shape;53414;p30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5" name="Google Shape;53415;p30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6" name="Google Shape;53416;p30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7" name="Google Shape;53417;p30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8" name="Google Shape;53418;p30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9" name="Google Shape;53419;p30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0" name="Google Shape;53420;p30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1" name="Google Shape;53421;p30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2" name="Google Shape;53422;p30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3" name="Google Shape;53423;p30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4" name="Google Shape;53424;p30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5" name="Google Shape;53425;p30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6" name="Google Shape;53426;p30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7" name="Google Shape;53427;p30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8" name="Google Shape;53428;p30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9" name="Google Shape;53429;p30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0" name="Google Shape;53430;p30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1" name="Google Shape;53431;p30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2" name="Google Shape;53432;p30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3" name="Google Shape;53433;p30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4" name="Google Shape;53434;p30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5" name="Google Shape;53435;p30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6" name="Google Shape;53436;p30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7" name="Google Shape;53437;p30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8" name="Google Shape;53438;p30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9" name="Google Shape;53439;p30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0" name="Google Shape;53440;p30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1" name="Google Shape;53441;p30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2" name="Google Shape;53442;p30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3" name="Google Shape;53443;p30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4" name="Google Shape;53444;p30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5" name="Google Shape;53445;p30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6" name="Google Shape;53446;p30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7" name="Google Shape;53447;p30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8" name="Google Shape;53448;p30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9" name="Google Shape;53449;p30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0" name="Google Shape;53450;p30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1" name="Google Shape;53451;p30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2" name="Google Shape;53452;p30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3" name="Google Shape;53453;p30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4" name="Google Shape;53454;p30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5" name="Google Shape;53455;p30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6" name="Google Shape;53456;p30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7" name="Google Shape;53457;p30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8" name="Google Shape;53458;p30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9" name="Google Shape;53459;p30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0" name="Google Shape;53460;p30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1" name="Google Shape;53461;p30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2" name="Google Shape;53462;p30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3" name="Google Shape;53463;p30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4" name="Google Shape;53464;p30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5" name="Google Shape;53465;p30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6" name="Google Shape;53466;p30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7" name="Google Shape;53467;p30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8" name="Google Shape;53468;p30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9" name="Google Shape;53469;p30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0" name="Google Shape;53470;p30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1" name="Google Shape;53471;p30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2" name="Google Shape;53472;p30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3" name="Google Shape;53473;p30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4" name="Google Shape;53474;p30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5" name="Google Shape;53475;p30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6" name="Google Shape;53476;p30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7" name="Google Shape;53477;p30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8" name="Google Shape;53478;p30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9" name="Google Shape;53479;p30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0" name="Google Shape;53480;p30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1" name="Google Shape;53481;p30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2" name="Google Shape;53482;p30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3" name="Google Shape;53483;p30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4" name="Google Shape;53484;p30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5" name="Google Shape;53485;p30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6" name="Google Shape;53486;p30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7" name="Google Shape;53487;p30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8" name="Google Shape;53488;p30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9" name="Google Shape;53489;p30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0" name="Google Shape;53490;p30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1" name="Google Shape;53491;p30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2" name="Google Shape;53492;p30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3" name="Google Shape;53493;p30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4" name="Google Shape;53494;p30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5" name="Google Shape;53495;p30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6" name="Google Shape;53496;p30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7" name="Google Shape;53497;p30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8" name="Google Shape;53498;p30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9" name="Google Shape;53499;p30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0" name="Google Shape;53500;p30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1" name="Google Shape;53501;p30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2" name="Google Shape;53502;p30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3" name="Google Shape;53503;p30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4" name="Google Shape;53504;p30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5" name="Google Shape;53505;p30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6" name="Google Shape;53506;p30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7" name="Google Shape;53507;p30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8" name="Google Shape;53508;p30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9" name="Google Shape;53509;p30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0" name="Google Shape;53510;p30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1" name="Google Shape;53511;p30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2" name="Google Shape;53512;p30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3" name="Google Shape;53513;p30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4" name="Google Shape;53514;p30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5" name="Google Shape;53515;p30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6" name="Google Shape;53516;p30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7" name="Google Shape;53517;p30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8" name="Google Shape;53518;p30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9" name="Google Shape;53519;p30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0" name="Google Shape;53520;p30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1" name="Google Shape;53521;p30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2" name="Google Shape;53522;p30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3" name="Google Shape;53523;p30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4" name="Google Shape;53524;p30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5" name="Google Shape;53525;p30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6" name="Google Shape;53526;p30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7" name="Google Shape;53527;p30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8" name="Google Shape;53528;p30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9" name="Google Shape;53529;p30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0" name="Google Shape;53530;p30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1" name="Google Shape;53531;p30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2" name="Google Shape;53532;p30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3" name="Google Shape;53533;p30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4" name="Google Shape;53534;p30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5" name="Google Shape;53535;p30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6" name="Google Shape;53536;p30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7" name="Google Shape;53537;p30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8" name="Google Shape;53538;p30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9" name="Google Shape;53539;p30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0" name="Google Shape;53540;p30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1" name="Google Shape;53541;p30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2" name="Google Shape;53542;p30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3" name="Google Shape;53543;p30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4" name="Google Shape;53544;p30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5" name="Google Shape;53545;p30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6" name="Google Shape;53546;p30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7" name="Google Shape;53547;p30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8" name="Google Shape;53548;p30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9" name="Google Shape;53549;p30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0" name="Google Shape;53550;p30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1" name="Google Shape;53551;p30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2" name="Google Shape;53552;p30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3" name="Google Shape;53553;p30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4" name="Google Shape;53554;p30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5" name="Google Shape;53555;p30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6" name="Google Shape;53556;p30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7" name="Google Shape;53557;p30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8" name="Google Shape;53558;p30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9" name="Google Shape;53559;p30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0" name="Google Shape;53560;p30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1" name="Google Shape;53561;p30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2" name="Google Shape;53562;p30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3" name="Google Shape;53563;p30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4" name="Google Shape;53564;p30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5" name="Google Shape;53565;p30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6" name="Google Shape;53566;p30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7" name="Google Shape;53567;p30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8" name="Google Shape;53568;p30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9" name="Google Shape;53569;p30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0" name="Google Shape;53570;p30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1" name="Google Shape;53571;p30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2" name="Google Shape;53572;p30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3" name="Google Shape;53573;p30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4" name="Google Shape;53574;p30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5" name="Google Shape;53575;p30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6" name="Google Shape;53576;p30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7" name="Google Shape;53577;p30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8" name="Google Shape;53578;p30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9" name="Google Shape;53579;p30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0" name="Google Shape;53580;p30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1" name="Google Shape;53581;p30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2" name="Google Shape;53582;p30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3" name="Google Shape;53583;p30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4" name="Google Shape;53584;p30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5" name="Google Shape;53585;p30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6" name="Google Shape;53586;p30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7" name="Google Shape;53587;p30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8" name="Google Shape;53588;p30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9" name="Google Shape;53589;p30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0" name="Google Shape;53590;p30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1" name="Google Shape;53591;p30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2" name="Google Shape;53592;p30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3" name="Google Shape;53593;p30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4" name="Google Shape;53594;p30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5" name="Google Shape;53595;p30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6" name="Google Shape;53596;p30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7" name="Google Shape;53597;p30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8" name="Google Shape;53598;p30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9" name="Google Shape;53599;p30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0" name="Google Shape;53600;p30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1" name="Google Shape;53601;p30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2" name="Google Shape;53602;p30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3" name="Google Shape;53603;p30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4" name="Google Shape;53604;p30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5" name="Google Shape;53605;p30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6" name="Google Shape;53606;p30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7" name="Google Shape;53607;p30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8" name="Google Shape;53608;p30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9" name="Google Shape;53609;p30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0" name="Google Shape;53610;p30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1" name="Google Shape;53611;p30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2" name="Google Shape;53612;p30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3" name="Google Shape;53613;p30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4" name="Google Shape;53614;p30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5" name="Google Shape;53615;p30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6" name="Google Shape;53616;p30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7" name="Google Shape;53617;p30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8" name="Google Shape;53618;p30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9" name="Google Shape;53619;p30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0" name="Google Shape;53620;p30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1" name="Google Shape;53621;p30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2" name="Google Shape;53622;p30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3" name="Google Shape;53623;p30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4" name="Google Shape;53624;p30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5" name="Google Shape;53625;p30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6" name="Google Shape;53626;p30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7" name="Google Shape;53627;p30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8" name="Google Shape;53628;p30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9" name="Google Shape;53629;p30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0" name="Google Shape;53630;p30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1" name="Google Shape;53631;p30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2" name="Google Shape;53632;p30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3" name="Google Shape;53633;p30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4" name="Google Shape;53634;p30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5" name="Google Shape;53635;p30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6" name="Google Shape;53636;p30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7" name="Google Shape;53637;p30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8" name="Google Shape;53638;p30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9" name="Google Shape;53639;p30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0" name="Google Shape;53640;p30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1" name="Google Shape;53641;p30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2" name="Google Shape;53642;p30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3" name="Google Shape;53643;p30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4" name="Google Shape;53644;p30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5" name="Google Shape;53645;p30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6" name="Google Shape;53646;p30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7" name="Google Shape;53647;p30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8" name="Google Shape;53648;p30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9" name="Google Shape;53649;p30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0" name="Google Shape;53650;p30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1" name="Google Shape;53651;p30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2" name="Google Shape;53652;p30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3" name="Google Shape;53653;p30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4" name="Google Shape;53654;p30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5" name="Google Shape;53655;p30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6" name="Google Shape;53656;p30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7" name="Google Shape;53657;p30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8" name="Google Shape;53658;p30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9" name="Google Shape;53659;p30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0" name="Google Shape;53660;p30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1" name="Google Shape;53661;p30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2" name="Google Shape;53662;p30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3" name="Google Shape;53663;p30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4" name="Google Shape;53664;p30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5" name="Google Shape;53665;p30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6" name="Google Shape;53666;p30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7" name="Google Shape;53667;p30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8" name="Google Shape;53668;p30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9" name="Google Shape;53669;p30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0" name="Google Shape;53670;p30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1" name="Google Shape;53671;p30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2" name="Google Shape;53672;p30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3" name="Google Shape;53673;p30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4" name="Google Shape;53674;p30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5" name="Google Shape;53675;p30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6" name="Google Shape;53676;p30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7" name="Google Shape;53677;p30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8" name="Google Shape;53678;p30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9" name="Google Shape;53679;p30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0" name="Google Shape;53680;p30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1" name="Google Shape;53681;p30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2" name="Google Shape;53682;p30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3" name="Google Shape;53683;p30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4" name="Google Shape;53684;p30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5" name="Google Shape;53685;p30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6" name="Google Shape;53686;p30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7" name="Google Shape;53687;p30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8" name="Google Shape;53688;p30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9" name="Google Shape;53689;p30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0" name="Google Shape;53690;p30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1" name="Google Shape;53691;p30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2" name="Google Shape;53692;p30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3" name="Google Shape;53693;p30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4" name="Google Shape;53694;p30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5" name="Google Shape;53695;p30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6" name="Google Shape;53696;p30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7" name="Google Shape;53697;p30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8" name="Google Shape;53698;p30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9" name="Google Shape;53699;p30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0" name="Google Shape;53700;p30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1" name="Google Shape;53701;p30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2" name="Google Shape;53702;p30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3" name="Google Shape;53703;p30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4" name="Google Shape;53704;p30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5" name="Google Shape;53705;p30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6" name="Google Shape;53706;p30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7" name="Google Shape;53707;p30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8" name="Google Shape;53708;p30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9" name="Google Shape;53709;p30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0" name="Google Shape;53710;p30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1" name="Google Shape;53711;p30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2" name="Google Shape;53712;p30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3" name="Google Shape;53713;p30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4" name="Google Shape;53714;p30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5" name="Google Shape;53715;p30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6" name="Google Shape;53716;p30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7" name="Google Shape;53717;p30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8" name="Google Shape;53718;p30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9" name="Google Shape;53719;p30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0" name="Google Shape;53720;p30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1" name="Google Shape;53721;p30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2" name="Google Shape;53722;p30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3" name="Google Shape;53723;p30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4" name="Google Shape;53724;p30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5" name="Google Shape;53725;p30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6" name="Google Shape;53726;p30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7" name="Google Shape;53727;p30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8" name="Google Shape;53728;p30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9" name="Google Shape;53729;p30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0" name="Google Shape;53730;p30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1" name="Google Shape;53731;p30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2" name="Google Shape;53732;p30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3" name="Google Shape;53733;p30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4" name="Google Shape;53734;p30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5" name="Google Shape;53735;p30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6" name="Google Shape;53736;p30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7" name="Google Shape;53737;p30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8" name="Google Shape;53738;p30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9" name="Google Shape;53739;p30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0" name="Google Shape;53740;p30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1" name="Google Shape;53741;p30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2" name="Google Shape;53742;p30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3" name="Google Shape;53743;p30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4" name="Google Shape;53744;p30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5" name="Google Shape;53745;p30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6" name="Google Shape;53746;p30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7" name="Google Shape;53747;p30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8" name="Google Shape;53748;p30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9" name="Google Shape;53749;p30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0" name="Google Shape;53750;p30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1" name="Google Shape;53751;p30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2" name="Google Shape;53752;p30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3" name="Google Shape;53753;p30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4" name="Google Shape;53754;p30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5" name="Google Shape;53755;p30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6" name="Google Shape;53756;p30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7" name="Google Shape;53757;p30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8" name="Google Shape;53758;p30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9" name="Google Shape;53759;p30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0" name="Google Shape;53760;p30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1" name="Google Shape;53761;p30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2" name="Google Shape;53762;p30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3" name="Google Shape;53763;p30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4" name="Google Shape;53764;p30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5" name="Google Shape;53765;p30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6" name="Google Shape;53766;p30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7" name="Google Shape;53767;p30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8" name="Google Shape;53768;p30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9" name="Google Shape;53769;p30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0" name="Google Shape;53770;p30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1" name="Google Shape;53771;p30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2" name="Google Shape;53772;p30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3" name="Google Shape;53773;p30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4" name="Google Shape;53774;p30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5" name="Google Shape;53775;p30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6" name="Google Shape;53776;p30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7" name="Google Shape;53777;p30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8" name="Google Shape;53778;p30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9" name="Google Shape;53779;p30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0" name="Google Shape;53780;p30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1" name="Google Shape;53781;p30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2" name="Google Shape;53782;p30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3" name="Google Shape;53783;p30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4" name="Google Shape;53784;p30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5" name="Google Shape;53785;p30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6" name="Google Shape;53786;p30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7" name="Google Shape;53787;p30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8" name="Google Shape;53788;p30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9" name="Google Shape;53789;p30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0" name="Google Shape;53790;p30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1" name="Google Shape;53791;p30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2" name="Google Shape;53792;p30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3" name="Google Shape;53793;p30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4" name="Google Shape;53794;p30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5" name="Google Shape;53795;p30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6" name="Google Shape;53796;p30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7" name="Google Shape;53797;p30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8" name="Google Shape;53798;p30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9" name="Google Shape;53799;p30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0" name="Google Shape;53800;p30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1" name="Google Shape;53801;p30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2" name="Google Shape;53802;p30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3" name="Google Shape;53803;p30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4" name="Google Shape;53804;p30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5" name="Google Shape;53805;p30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6" name="Google Shape;53806;p30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7" name="Google Shape;53807;p30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8" name="Google Shape;53808;p30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9" name="Google Shape;53809;p30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0" name="Google Shape;53810;p30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1" name="Google Shape;53811;p30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2" name="Google Shape;53812;p30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3" name="Google Shape;53813;p30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4" name="Google Shape;53814;p30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5" name="Google Shape;53815;p30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6" name="Google Shape;53816;p30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7" name="Google Shape;53817;p30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8" name="Google Shape;53818;p30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9" name="Google Shape;53819;p30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0" name="Google Shape;53820;p30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1" name="Google Shape;53821;p30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2" name="Google Shape;53822;p30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3" name="Google Shape;53823;p30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4" name="Google Shape;53824;p30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5" name="Google Shape;53825;p30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6" name="Google Shape;53826;p30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7" name="Google Shape;53827;p30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8" name="Google Shape;53828;p30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9" name="Google Shape;53829;p30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0" name="Google Shape;53830;p30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1" name="Google Shape;53831;p30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2" name="Google Shape;53832;p30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3" name="Google Shape;53833;p30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4" name="Google Shape;53834;p30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5" name="Google Shape;53835;p30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6" name="Google Shape;53836;p30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7" name="Google Shape;53837;p30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8" name="Google Shape;53838;p30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9" name="Google Shape;53839;p30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0" name="Google Shape;53840;p30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1" name="Google Shape;53841;p30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2" name="Google Shape;53842;p30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3" name="Google Shape;53843;p30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4" name="Google Shape;53844;p30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5" name="Google Shape;53845;p30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6" name="Google Shape;53846;p30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7" name="Google Shape;53847;p30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8" name="Google Shape;53848;p30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9" name="Google Shape;53849;p30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0" name="Google Shape;53850;p30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1" name="Google Shape;53851;p30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2" name="Google Shape;53852;p30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3" name="Google Shape;53853;p30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4" name="Google Shape;53854;p30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5" name="Google Shape;53855;p30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6" name="Google Shape;53856;p30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7" name="Google Shape;53857;p30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8" name="Google Shape;53858;p30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9" name="Google Shape;53859;p30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0" name="Google Shape;53860;p30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1" name="Google Shape;53861;p30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2" name="Google Shape;53862;p30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3" name="Google Shape;53863;p30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4" name="Google Shape;53864;p30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5" name="Google Shape;53865;p30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6" name="Google Shape;53866;p30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7" name="Google Shape;53867;p30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8" name="Google Shape;53868;p30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9" name="Google Shape;53869;p30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0" name="Google Shape;53870;p30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1" name="Google Shape;53871;p30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2" name="Google Shape;53872;p30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3" name="Google Shape;53873;p30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4" name="Google Shape;53874;p30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5" name="Google Shape;53875;p30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6" name="Google Shape;53876;p30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7" name="Google Shape;53877;p30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8" name="Google Shape;53878;p30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9" name="Google Shape;53879;p30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0" name="Google Shape;53880;p30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1" name="Google Shape;53881;p30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2" name="Google Shape;53882;p30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3" name="Google Shape;53883;p30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4" name="Google Shape;53884;p30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5" name="Google Shape;53885;p30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6" name="Google Shape;53886;p30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7" name="Google Shape;53887;p30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8" name="Google Shape;53888;p30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9" name="Google Shape;53889;p30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0" name="Google Shape;53890;p30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1" name="Google Shape;53891;p30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2" name="Google Shape;53892;p30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3" name="Google Shape;53893;p30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4" name="Google Shape;53894;p30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5" name="Google Shape;53895;p30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6" name="Google Shape;53896;p30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7" name="Google Shape;53897;p30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8" name="Google Shape;53898;p30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9" name="Google Shape;53899;p30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0" name="Google Shape;53900;p30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1" name="Google Shape;53901;p30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2" name="Google Shape;53902;p30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3" name="Google Shape;53903;p30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4" name="Google Shape;53904;p30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5" name="Google Shape;53905;p30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6" name="Google Shape;53906;p30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7" name="Google Shape;53907;p30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8" name="Google Shape;53908;p30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9" name="Google Shape;53909;p30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0" name="Google Shape;53910;p30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1" name="Google Shape;53911;p30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2" name="Google Shape;53912;p30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3" name="Google Shape;53913;p30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4" name="Google Shape;53914;p30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5" name="Google Shape;53915;p30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6" name="Google Shape;53916;p30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7" name="Google Shape;53917;p30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8" name="Google Shape;53918;p30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9" name="Google Shape;53919;p30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0" name="Google Shape;53920;p30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1" name="Google Shape;53921;p30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2" name="Google Shape;53922;p30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3" name="Google Shape;53923;p30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4" name="Google Shape;53924;p30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5" name="Google Shape;53925;p30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6" name="Google Shape;53926;p30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7" name="Google Shape;53927;p30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8" name="Google Shape;53928;p30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9" name="Google Shape;53929;p30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0" name="Google Shape;53930;p30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1" name="Google Shape;53931;p30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2" name="Google Shape;53932;p30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3" name="Google Shape;53933;p30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4" name="Google Shape;53934;p30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5" name="Google Shape;53935;p30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6" name="Google Shape;53936;p30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7" name="Google Shape;53937;p30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8" name="Google Shape;53938;p30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9" name="Google Shape;53939;p30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0" name="Google Shape;53940;p30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1" name="Google Shape;53941;p30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2" name="Google Shape;53942;p30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3" name="Google Shape;53943;p30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4" name="Google Shape;53944;p30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5" name="Google Shape;53945;p30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6" name="Google Shape;53946;p30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7" name="Google Shape;53947;p30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8" name="Google Shape;53948;p30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9" name="Google Shape;53949;p30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0" name="Google Shape;53950;p30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1" name="Google Shape;53951;p30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2" name="Google Shape;53952;p30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3" name="Google Shape;53953;p30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4" name="Google Shape;53954;p30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5" name="Google Shape;53955;p30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6" name="Google Shape;53956;p30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7" name="Google Shape;53957;p30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8" name="Google Shape;53958;p30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9" name="Google Shape;53959;p30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0" name="Google Shape;53960;p30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1" name="Google Shape;53961;p30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2" name="Google Shape;53962;p30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3" name="Google Shape;53963;p30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4" name="Google Shape;53964;p30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5" name="Google Shape;53965;p30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6" name="Google Shape;53966;p30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7" name="Google Shape;53967;p30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8" name="Google Shape;53968;p30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9" name="Google Shape;53969;p30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0" name="Google Shape;53970;p30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1" name="Google Shape;53971;p30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2" name="Google Shape;53972;p30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3" name="Google Shape;53973;p30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4" name="Google Shape;53974;p30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5" name="Google Shape;53975;p30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6" name="Google Shape;53976;p30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7" name="Google Shape;53977;p30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8" name="Google Shape;53978;p30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9" name="Google Shape;53979;p30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0" name="Google Shape;53980;p30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1" name="Google Shape;53981;p30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2" name="Google Shape;53982;p30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3" name="Google Shape;53983;p30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4" name="Google Shape;53984;p30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5" name="Google Shape;53985;p30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6" name="Google Shape;53986;p30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7" name="Google Shape;53987;p30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8" name="Google Shape;53988;p30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9" name="Google Shape;53989;p30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0" name="Google Shape;53990;p30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1" name="Google Shape;53991;p30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2" name="Google Shape;53992;p30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3" name="Google Shape;53993;p30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4" name="Google Shape;53994;p30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5" name="Google Shape;53995;p30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6" name="Google Shape;53996;p30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7" name="Google Shape;53997;p30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8" name="Google Shape;53998;p30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9" name="Google Shape;53999;p30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0" name="Google Shape;54000;p30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1" name="Google Shape;54001;p30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2" name="Google Shape;54002;p30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3" name="Google Shape;54003;p30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4" name="Google Shape;54004;p30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5" name="Google Shape;54005;p30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6" name="Google Shape;54006;p30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7" name="Google Shape;54007;p30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8" name="Google Shape;54008;p30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9" name="Google Shape;54009;p30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0" name="Google Shape;54010;p30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1" name="Google Shape;54011;p30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2" name="Google Shape;54012;p30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3" name="Google Shape;54013;p30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4" name="Google Shape;54014;p30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5" name="Google Shape;54015;p30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6" name="Google Shape;54016;p30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7" name="Google Shape;54017;p30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8" name="Google Shape;54018;p30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9" name="Google Shape;54019;p30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0" name="Google Shape;54020;p30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1" name="Google Shape;54021;p30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2" name="Google Shape;54022;p30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3" name="Google Shape;54023;p30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4" name="Google Shape;54024;p30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5" name="Google Shape;54025;p30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6" name="Google Shape;54026;p30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7" name="Google Shape;54027;p30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8" name="Google Shape;54028;p30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9" name="Google Shape;54029;p30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0" name="Google Shape;54030;p30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1" name="Google Shape;54031;p30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2" name="Google Shape;54032;p30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3" name="Google Shape;54033;p30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4" name="Google Shape;54034;p30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5" name="Google Shape;54035;p30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6" name="Google Shape;54036;p30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7" name="Google Shape;54037;p30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8" name="Google Shape;54038;p30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9" name="Google Shape;54039;p30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0" name="Google Shape;54040;p30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1" name="Google Shape;54041;p30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2" name="Google Shape;54042;p30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3" name="Google Shape;54043;p30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4" name="Google Shape;54044;p30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5" name="Google Shape;54045;p30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6" name="Google Shape;54046;p30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7" name="Google Shape;54047;p30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8" name="Google Shape;54048;p30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9" name="Google Shape;54049;p30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0" name="Google Shape;54050;p30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1" name="Google Shape;54051;p30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2" name="Google Shape;54052;p30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3" name="Google Shape;54053;p30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4" name="Google Shape;54054;p30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5" name="Google Shape;54055;p30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6" name="Google Shape;54056;p30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7" name="Google Shape;54057;p30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8" name="Google Shape;54058;p30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9" name="Google Shape;54059;p30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0" name="Google Shape;54060;p30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1" name="Google Shape;54061;p30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2" name="Google Shape;54062;p30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3" name="Google Shape;54063;p30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4" name="Google Shape;54064;p30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5" name="Google Shape;54065;p30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6" name="Google Shape;54066;p30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7" name="Google Shape;54067;p30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8" name="Google Shape;54068;p30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9" name="Google Shape;54069;p30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0" name="Google Shape;54070;p30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1" name="Google Shape;54071;p30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2" name="Google Shape;54072;p30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3" name="Google Shape;54073;p30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4" name="Google Shape;54074;p30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5" name="Google Shape;54075;p30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6" name="Google Shape;54076;p30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7" name="Google Shape;54077;p30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8" name="Google Shape;54078;p30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9" name="Google Shape;54079;p30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0" name="Google Shape;54080;p30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1" name="Google Shape;54081;p30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2" name="Google Shape;54082;p30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3" name="Google Shape;54083;p30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4" name="Google Shape;54084;p30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5" name="Google Shape;54085;p30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6" name="Google Shape;54086;p30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7" name="Google Shape;54087;p30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8" name="Google Shape;54088;p30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9" name="Google Shape;54089;p30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0" name="Google Shape;54090;p30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1" name="Google Shape;54091;p30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2" name="Google Shape;54092;p30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3" name="Google Shape;54093;p30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4" name="Google Shape;54094;p30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5" name="Google Shape;54095;p30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6" name="Google Shape;54096;p30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7" name="Google Shape;54097;p30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8" name="Google Shape;54098;p30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9" name="Google Shape;54099;p30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0" name="Google Shape;54100;p30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1" name="Google Shape;54101;p30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4102" name="Google Shape;54102;p30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655859">
            <a:off x="7834199" y="2601001"/>
            <a:ext cx="2439575" cy="284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03" name="Google Shape;5410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7252" y="4058575"/>
            <a:ext cx="705676" cy="69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04" name="Google Shape;5410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5401" y="3242685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54105" name="Google Shape;54105;p30"/>
          <p:cNvSpPr/>
          <p:nvPr/>
        </p:nvSpPr>
        <p:spPr>
          <a:xfrm>
            <a:off x="7283500" y="3629900"/>
            <a:ext cx="1022298" cy="1551740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106" name="Google Shape;54106;p30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5400000">
            <a:off x="-1473100" y="-87937"/>
            <a:ext cx="3006625" cy="2609848"/>
          </a:xfrm>
          <a:prstGeom prst="rect">
            <a:avLst/>
          </a:prstGeom>
          <a:noFill/>
          <a:ln>
            <a:noFill/>
          </a:ln>
        </p:spPr>
      </p:pic>
      <p:sp>
        <p:nvSpPr>
          <p:cNvPr id="54107" name="Google Shape;54107;p30"/>
          <p:cNvSpPr/>
          <p:nvPr/>
        </p:nvSpPr>
        <p:spPr>
          <a:xfrm rot="-9290513">
            <a:off x="1049861" y="41302"/>
            <a:ext cx="675822" cy="1832198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4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09" name="Google Shape;54109;p31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54110" name="Google Shape;54110;p3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4111" name="Google Shape;54111;p31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54112" name="Google Shape;54112;p31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3" name="Google Shape;54113;p31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4" name="Google Shape;54114;p31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5" name="Google Shape;54115;p31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6" name="Google Shape;54116;p31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7" name="Google Shape;54117;p31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8" name="Google Shape;54118;p31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9" name="Google Shape;54119;p31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0" name="Google Shape;54120;p31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1" name="Google Shape;54121;p31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2" name="Google Shape;54122;p31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3" name="Google Shape;54123;p31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4" name="Google Shape;54124;p31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5" name="Google Shape;54125;p31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6" name="Google Shape;54126;p31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7" name="Google Shape;54127;p31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8" name="Google Shape;54128;p31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9" name="Google Shape;54129;p31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0" name="Google Shape;54130;p31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1" name="Google Shape;54131;p31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2" name="Google Shape;54132;p31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3" name="Google Shape;54133;p31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4" name="Google Shape;54134;p31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5" name="Google Shape;54135;p31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6" name="Google Shape;54136;p31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7" name="Google Shape;54137;p31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8" name="Google Shape;54138;p31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9" name="Google Shape;54139;p31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0" name="Google Shape;54140;p31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1" name="Google Shape;54141;p31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2" name="Google Shape;54142;p31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3" name="Google Shape;54143;p31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4" name="Google Shape;54144;p31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5" name="Google Shape;54145;p31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6" name="Google Shape;54146;p31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7" name="Google Shape;54147;p31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8" name="Google Shape;54148;p31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9" name="Google Shape;54149;p31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0" name="Google Shape;54150;p31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1" name="Google Shape;54151;p31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2" name="Google Shape;54152;p31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3" name="Google Shape;54153;p31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4" name="Google Shape;54154;p31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5" name="Google Shape;54155;p31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6" name="Google Shape;54156;p31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7" name="Google Shape;54157;p31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8" name="Google Shape;54158;p31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9" name="Google Shape;54159;p31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0" name="Google Shape;54160;p31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1" name="Google Shape;54161;p31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2" name="Google Shape;54162;p31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3" name="Google Shape;54163;p31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4" name="Google Shape;54164;p31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5" name="Google Shape;54165;p31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6" name="Google Shape;54166;p31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7" name="Google Shape;54167;p31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8" name="Google Shape;54168;p31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9" name="Google Shape;54169;p31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0" name="Google Shape;54170;p31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1" name="Google Shape;54171;p31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2" name="Google Shape;54172;p31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3" name="Google Shape;54173;p31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4" name="Google Shape;54174;p31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5" name="Google Shape;54175;p31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6" name="Google Shape;54176;p31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7" name="Google Shape;54177;p31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8" name="Google Shape;54178;p31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9" name="Google Shape;54179;p31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0" name="Google Shape;54180;p31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1" name="Google Shape;54181;p31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2" name="Google Shape;54182;p31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3" name="Google Shape;54183;p31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4" name="Google Shape;54184;p31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5" name="Google Shape;54185;p31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6" name="Google Shape;54186;p31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7" name="Google Shape;54187;p31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8" name="Google Shape;54188;p31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9" name="Google Shape;54189;p31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0" name="Google Shape;54190;p31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1" name="Google Shape;54191;p31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2" name="Google Shape;54192;p31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3" name="Google Shape;54193;p31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4" name="Google Shape;54194;p31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5" name="Google Shape;54195;p31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6" name="Google Shape;54196;p31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7" name="Google Shape;54197;p31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8" name="Google Shape;54198;p31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9" name="Google Shape;54199;p31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0" name="Google Shape;54200;p31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1" name="Google Shape;54201;p31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2" name="Google Shape;54202;p31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3" name="Google Shape;54203;p31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4" name="Google Shape;54204;p31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5" name="Google Shape;54205;p31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6" name="Google Shape;54206;p31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7" name="Google Shape;54207;p31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8" name="Google Shape;54208;p31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9" name="Google Shape;54209;p31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0" name="Google Shape;54210;p31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1" name="Google Shape;54211;p31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2" name="Google Shape;54212;p31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3" name="Google Shape;54213;p31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4" name="Google Shape;54214;p31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5" name="Google Shape;54215;p31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6" name="Google Shape;54216;p31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7" name="Google Shape;54217;p31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8" name="Google Shape;54218;p31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9" name="Google Shape;54219;p31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0" name="Google Shape;54220;p31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1" name="Google Shape;54221;p31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2" name="Google Shape;54222;p31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3" name="Google Shape;54223;p31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4" name="Google Shape;54224;p31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5" name="Google Shape;54225;p31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6" name="Google Shape;54226;p31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7" name="Google Shape;54227;p31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8" name="Google Shape;54228;p31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9" name="Google Shape;54229;p31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0" name="Google Shape;54230;p31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1" name="Google Shape;54231;p31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2" name="Google Shape;54232;p31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3" name="Google Shape;54233;p31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4" name="Google Shape;54234;p31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5" name="Google Shape;54235;p31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6" name="Google Shape;54236;p31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7" name="Google Shape;54237;p31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8" name="Google Shape;54238;p31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9" name="Google Shape;54239;p31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0" name="Google Shape;54240;p31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1" name="Google Shape;54241;p31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2" name="Google Shape;54242;p31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3" name="Google Shape;54243;p31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4" name="Google Shape;54244;p31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5" name="Google Shape;54245;p31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6" name="Google Shape;54246;p31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7" name="Google Shape;54247;p31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8" name="Google Shape;54248;p31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9" name="Google Shape;54249;p31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0" name="Google Shape;54250;p31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1" name="Google Shape;54251;p31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2" name="Google Shape;54252;p31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3" name="Google Shape;54253;p31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4" name="Google Shape;54254;p31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5" name="Google Shape;54255;p31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6" name="Google Shape;54256;p31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7" name="Google Shape;54257;p31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8" name="Google Shape;54258;p31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9" name="Google Shape;54259;p31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0" name="Google Shape;54260;p31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1" name="Google Shape;54261;p31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2" name="Google Shape;54262;p31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3" name="Google Shape;54263;p31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4" name="Google Shape;54264;p31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5" name="Google Shape;54265;p31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6" name="Google Shape;54266;p31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7" name="Google Shape;54267;p31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8" name="Google Shape;54268;p31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9" name="Google Shape;54269;p31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0" name="Google Shape;54270;p31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1" name="Google Shape;54271;p31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2" name="Google Shape;54272;p31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3" name="Google Shape;54273;p31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4" name="Google Shape;54274;p31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5" name="Google Shape;54275;p31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6" name="Google Shape;54276;p31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7" name="Google Shape;54277;p31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8" name="Google Shape;54278;p31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9" name="Google Shape;54279;p31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0" name="Google Shape;54280;p31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1" name="Google Shape;54281;p31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2" name="Google Shape;54282;p31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3" name="Google Shape;54283;p31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4" name="Google Shape;54284;p31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5" name="Google Shape;54285;p31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6" name="Google Shape;54286;p31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7" name="Google Shape;54287;p31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8" name="Google Shape;54288;p31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9" name="Google Shape;54289;p31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0" name="Google Shape;54290;p31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1" name="Google Shape;54291;p31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2" name="Google Shape;54292;p31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3" name="Google Shape;54293;p31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4" name="Google Shape;54294;p31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5" name="Google Shape;54295;p31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6" name="Google Shape;54296;p31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7" name="Google Shape;54297;p31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8" name="Google Shape;54298;p31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9" name="Google Shape;54299;p31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0" name="Google Shape;54300;p31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1" name="Google Shape;54301;p31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2" name="Google Shape;54302;p31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3" name="Google Shape;54303;p31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4" name="Google Shape;54304;p31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5" name="Google Shape;54305;p31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6" name="Google Shape;54306;p31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7" name="Google Shape;54307;p31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8" name="Google Shape;54308;p31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9" name="Google Shape;54309;p31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0" name="Google Shape;54310;p31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1" name="Google Shape;54311;p31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2" name="Google Shape;54312;p31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3" name="Google Shape;54313;p31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4" name="Google Shape;54314;p31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5" name="Google Shape;54315;p31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6" name="Google Shape;54316;p31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7" name="Google Shape;54317;p31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8" name="Google Shape;54318;p31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9" name="Google Shape;54319;p31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0" name="Google Shape;54320;p31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1" name="Google Shape;54321;p31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2" name="Google Shape;54322;p31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3" name="Google Shape;54323;p31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4" name="Google Shape;54324;p31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5" name="Google Shape;54325;p31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6" name="Google Shape;54326;p31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7" name="Google Shape;54327;p31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8" name="Google Shape;54328;p31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9" name="Google Shape;54329;p31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0" name="Google Shape;54330;p31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1" name="Google Shape;54331;p31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2" name="Google Shape;54332;p31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3" name="Google Shape;54333;p31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4" name="Google Shape;54334;p31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5" name="Google Shape;54335;p31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6" name="Google Shape;54336;p31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7" name="Google Shape;54337;p31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8" name="Google Shape;54338;p31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9" name="Google Shape;54339;p31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0" name="Google Shape;54340;p31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1" name="Google Shape;54341;p31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2" name="Google Shape;54342;p31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3" name="Google Shape;54343;p31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4" name="Google Shape;54344;p31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5" name="Google Shape;54345;p31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6" name="Google Shape;54346;p31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7" name="Google Shape;54347;p31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8" name="Google Shape;54348;p31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9" name="Google Shape;54349;p31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0" name="Google Shape;54350;p31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1" name="Google Shape;54351;p31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2" name="Google Shape;54352;p31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3" name="Google Shape;54353;p31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4" name="Google Shape;54354;p31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5" name="Google Shape;54355;p31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6" name="Google Shape;54356;p31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7" name="Google Shape;54357;p31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8" name="Google Shape;54358;p31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9" name="Google Shape;54359;p31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0" name="Google Shape;54360;p31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1" name="Google Shape;54361;p31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2" name="Google Shape;54362;p31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3" name="Google Shape;54363;p31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4" name="Google Shape;54364;p31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5" name="Google Shape;54365;p31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6" name="Google Shape;54366;p31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7" name="Google Shape;54367;p31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8" name="Google Shape;54368;p31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9" name="Google Shape;54369;p31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0" name="Google Shape;54370;p31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1" name="Google Shape;54371;p31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2" name="Google Shape;54372;p31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3" name="Google Shape;54373;p31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4" name="Google Shape;54374;p31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5" name="Google Shape;54375;p31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6" name="Google Shape;54376;p31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7" name="Google Shape;54377;p31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8" name="Google Shape;54378;p31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9" name="Google Shape;54379;p31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0" name="Google Shape;54380;p31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1" name="Google Shape;54381;p31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2" name="Google Shape;54382;p31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3" name="Google Shape;54383;p31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4" name="Google Shape;54384;p31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5" name="Google Shape;54385;p31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6" name="Google Shape;54386;p31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7" name="Google Shape;54387;p31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8" name="Google Shape;54388;p31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9" name="Google Shape;54389;p31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0" name="Google Shape;54390;p31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1" name="Google Shape;54391;p31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2" name="Google Shape;54392;p31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3" name="Google Shape;54393;p31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4" name="Google Shape;54394;p31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5" name="Google Shape;54395;p31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6" name="Google Shape;54396;p31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7" name="Google Shape;54397;p31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8" name="Google Shape;54398;p31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9" name="Google Shape;54399;p31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0" name="Google Shape;54400;p31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1" name="Google Shape;54401;p31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2" name="Google Shape;54402;p31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3" name="Google Shape;54403;p31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4" name="Google Shape;54404;p31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5" name="Google Shape;54405;p31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6" name="Google Shape;54406;p31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7" name="Google Shape;54407;p31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8" name="Google Shape;54408;p31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9" name="Google Shape;54409;p31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0" name="Google Shape;54410;p31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1" name="Google Shape;54411;p31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2" name="Google Shape;54412;p31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3" name="Google Shape;54413;p31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4" name="Google Shape;54414;p31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5" name="Google Shape;54415;p31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6" name="Google Shape;54416;p31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7" name="Google Shape;54417;p31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8" name="Google Shape;54418;p31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9" name="Google Shape;54419;p31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0" name="Google Shape;54420;p31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1" name="Google Shape;54421;p31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2" name="Google Shape;54422;p31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3" name="Google Shape;54423;p31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4" name="Google Shape;54424;p31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5" name="Google Shape;54425;p31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6" name="Google Shape;54426;p31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7" name="Google Shape;54427;p31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8" name="Google Shape;54428;p31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9" name="Google Shape;54429;p31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0" name="Google Shape;54430;p31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1" name="Google Shape;54431;p31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2" name="Google Shape;54432;p31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3" name="Google Shape;54433;p31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4" name="Google Shape;54434;p31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5" name="Google Shape;54435;p31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6" name="Google Shape;54436;p31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7" name="Google Shape;54437;p31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8" name="Google Shape;54438;p31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9" name="Google Shape;54439;p31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0" name="Google Shape;54440;p31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1" name="Google Shape;54441;p31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2" name="Google Shape;54442;p31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3" name="Google Shape;54443;p31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4" name="Google Shape;54444;p31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5" name="Google Shape;54445;p31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6" name="Google Shape;54446;p31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7" name="Google Shape;54447;p31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8" name="Google Shape;54448;p31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9" name="Google Shape;54449;p31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0" name="Google Shape;54450;p31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1" name="Google Shape;54451;p31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2" name="Google Shape;54452;p31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3" name="Google Shape;54453;p31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4" name="Google Shape;54454;p31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5" name="Google Shape;54455;p31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6" name="Google Shape;54456;p31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7" name="Google Shape;54457;p31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8" name="Google Shape;54458;p31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9" name="Google Shape;54459;p31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0" name="Google Shape;54460;p31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1" name="Google Shape;54461;p31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2" name="Google Shape;54462;p31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3" name="Google Shape;54463;p31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4" name="Google Shape;54464;p31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5" name="Google Shape;54465;p31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6" name="Google Shape;54466;p31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7" name="Google Shape;54467;p31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8" name="Google Shape;54468;p31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9" name="Google Shape;54469;p31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0" name="Google Shape;54470;p31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1" name="Google Shape;54471;p31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2" name="Google Shape;54472;p31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3" name="Google Shape;54473;p31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4" name="Google Shape;54474;p31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5" name="Google Shape;54475;p31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6" name="Google Shape;54476;p31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7" name="Google Shape;54477;p31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8" name="Google Shape;54478;p31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9" name="Google Shape;54479;p31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0" name="Google Shape;54480;p31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1" name="Google Shape;54481;p31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2" name="Google Shape;54482;p31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3" name="Google Shape;54483;p31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4" name="Google Shape;54484;p31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5" name="Google Shape;54485;p31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6" name="Google Shape;54486;p31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7" name="Google Shape;54487;p31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8" name="Google Shape;54488;p31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9" name="Google Shape;54489;p31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0" name="Google Shape;54490;p31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1" name="Google Shape;54491;p31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2" name="Google Shape;54492;p31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3" name="Google Shape;54493;p31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4" name="Google Shape;54494;p31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5" name="Google Shape;54495;p31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6" name="Google Shape;54496;p31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7" name="Google Shape;54497;p31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8" name="Google Shape;54498;p31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9" name="Google Shape;54499;p31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0" name="Google Shape;54500;p31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1" name="Google Shape;54501;p31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2" name="Google Shape;54502;p31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3" name="Google Shape;54503;p31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4" name="Google Shape;54504;p31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5" name="Google Shape;54505;p31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6" name="Google Shape;54506;p31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7" name="Google Shape;54507;p31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8" name="Google Shape;54508;p31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9" name="Google Shape;54509;p31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0" name="Google Shape;54510;p31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1" name="Google Shape;54511;p31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2" name="Google Shape;54512;p31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3" name="Google Shape;54513;p31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4" name="Google Shape;54514;p31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5" name="Google Shape;54515;p31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6" name="Google Shape;54516;p31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7" name="Google Shape;54517;p31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8" name="Google Shape;54518;p31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9" name="Google Shape;54519;p31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0" name="Google Shape;54520;p31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1" name="Google Shape;54521;p31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2" name="Google Shape;54522;p31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3" name="Google Shape;54523;p31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4" name="Google Shape;54524;p31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5" name="Google Shape;54525;p31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6" name="Google Shape;54526;p31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7" name="Google Shape;54527;p31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8" name="Google Shape;54528;p31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9" name="Google Shape;54529;p31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0" name="Google Shape;54530;p31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1" name="Google Shape;54531;p31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2" name="Google Shape;54532;p31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3" name="Google Shape;54533;p31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4" name="Google Shape;54534;p31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5" name="Google Shape;54535;p31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6" name="Google Shape;54536;p31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7" name="Google Shape;54537;p31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8" name="Google Shape;54538;p31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9" name="Google Shape;54539;p31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0" name="Google Shape;54540;p31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1" name="Google Shape;54541;p31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2" name="Google Shape;54542;p31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3" name="Google Shape;54543;p31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4" name="Google Shape;54544;p31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5" name="Google Shape;54545;p31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6" name="Google Shape;54546;p31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7" name="Google Shape;54547;p31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8" name="Google Shape;54548;p31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9" name="Google Shape;54549;p31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0" name="Google Shape;54550;p31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1" name="Google Shape;54551;p31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2" name="Google Shape;54552;p31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3" name="Google Shape;54553;p31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4" name="Google Shape;54554;p31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5" name="Google Shape;54555;p31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6" name="Google Shape;54556;p31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7" name="Google Shape;54557;p31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8" name="Google Shape;54558;p31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9" name="Google Shape;54559;p31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0" name="Google Shape;54560;p31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1" name="Google Shape;54561;p31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2" name="Google Shape;54562;p31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3" name="Google Shape;54563;p31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4" name="Google Shape;54564;p31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5" name="Google Shape;54565;p31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6" name="Google Shape;54566;p31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7" name="Google Shape;54567;p31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8" name="Google Shape;54568;p31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9" name="Google Shape;54569;p31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0" name="Google Shape;54570;p31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1" name="Google Shape;54571;p31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2" name="Google Shape;54572;p31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3" name="Google Shape;54573;p31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4" name="Google Shape;54574;p31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5" name="Google Shape;54575;p31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6" name="Google Shape;54576;p31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7" name="Google Shape;54577;p31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8" name="Google Shape;54578;p31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9" name="Google Shape;54579;p31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0" name="Google Shape;54580;p31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1" name="Google Shape;54581;p31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2" name="Google Shape;54582;p31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3" name="Google Shape;54583;p31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4" name="Google Shape;54584;p31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5" name="Google Shape;54585;p31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6" name="Google Shape;54586;p31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7" name="Google Shape;54587;p31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8" name="Google Shape;54588;p31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9" name="Google Shape;54589;p31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0" name="Google Shape;54590;p31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1" name="Google Shape;54591;p31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2" name="Google Shape;54592;p31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3" name="Google Shape;54593;p31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4" name="Google Shape;54594;p31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5" name="Google Shape;54595;p31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6" name="Google Shape;54596;p31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7" name="Google Shape;54597;p31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8" name="Google Shape;54598;p31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9" name="Google Shape;54599;p31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0" name="Google Shape;54600;p31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1" name="Google Shape;54601;p31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2" name="Google Shape;54602;p31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3" name="Google Shape;54603;p31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4" name="Google Shape;54604;p31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5" name="Google Shape;54605;p31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6" name="Google Shape;54606;p31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7" name="Google Shape;54607;p31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8" name="Google Shape;54608;p31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9" name="Google Shape;54609;p31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0" name="Google Shape;54610;p31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1" name="Google Shape;54611;p31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2" name="Google Shape;54612;p31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3" name="Google Shape;54613;p31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4" name="Google Shape;54614;p31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5" name="Google Shape;54615;p31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6" name="Google Shape;54616;p31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7" name="Google Shape;54617;p31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8" name="Google Shape;54618;p31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9" name="Google Shape;54619;p31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0" name="Google Shape;54620;p31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1" name="Google Shape;54621;p31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2" name="Google Shape;54622;p31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3" name="Google Shape;54623;p31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4" name="Google Shape;54624;p31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5" name="Google Shape;54625;p31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6" name="Google Shape;54626;p31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7" name="Google Shape;54627;p31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8" name="Google Shape;54628;p31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9" name="Google Shape;54629;p31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0" name="Google Shape;54630;p31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1" name="Google Shape;54631;p31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2" name="Google Shape;54632;p31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3" name="Google Shape;54633;p31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4" name="Google Shape;54634;p31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5" name="Google Shape;54635;p31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6" name="Google Shape;54636;p31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7" name="Google Shape;54637;p31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8" name="Google Shape;54638;p31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9" name="Google Shape;54639;p31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0" name="Google Shape;54640;p31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1" name="Google Shape;54641;p31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2" name="Google Shape;54642;p31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3" name="Google Shape;54643;p31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4" name="Google Shape;54644;p31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5" name="Google Shape;54645;p31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6" name="Google Shape;54646;p31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7" name="Google Shape;54647;p31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8" name="Google Shape;54648;p31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9" name="Google Shape;54649;p31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0" name="Google Shape;54650;p31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1" name="Google Shape;54651;p31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2" name="Google Shape;54652;p31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3" name="Google Shape;54653;p31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4" name="Google Shape;54654;p31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5" name="Google Shape;54655;p31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6" name="Google Shape;54656;p31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7" name="Google Shape;54657;p31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8" name="Google Shape;54658;p31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9" name="Google Shape;54659;p31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0" name="Google Shape;54660;p31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1" name="Google Shape;54661;p31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2" name="Google Shape;54662;p31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3" name="Google Shape;54663;p31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4" name="Google Shape;54664;p31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5" name="Google Shape;54665;p31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6" name="Google Shape;54666;p31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7" name="Google Shape;54667;p31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8" name="Google Shape;54668;p31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9" name="Google Shape;54669;p31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0" name="Google Shape;54670;p31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1" name="Google Shape;54671;p31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2" name="Google Shape;54672;p31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3" name="Google Shape;54673;p31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4" name="Google Shape;54674;p31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5" name="Google Shape;54675;p31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6" name="Google Shape;54676;p31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7" name="Google Shape;54677;p31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8" name="Google Shape;54678;p31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9" name="Google Shape;54679;p31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0" name="Google Shape;54680;p31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1" name="Google Shape;54681;p31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2" name="Google Shape;54682;p31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3" name="Google Shape;54683;p31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4" name="Google Shape;54684;p31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5" name="Google Shape;54685;p31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6" name="Google Shape;54686;p31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7" name="Google Shape;54687;p31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8" name="Google Shape;54688;p31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9" name="Google Shape;54689;p31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0" name="Google Shape;54690;p31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1" name="Google Shape;54691;p31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2" name="Google Shape;54692;p31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3" name="Google Shape;54693;p31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4" name="Google Shape;54694;p31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5" name="Google Shape;54695;p31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6" name="Google Shape;54696;p31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7" name="Google Shape;54697;p31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8" name="Google Shape;54698;p31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9" name="Google Shape;54699;p31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0" name="Google Shape;54700;p31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1" name="Google Shape;54701;p31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2" name="Google Shape;54702;p31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3" name="Google Shape;54703;p31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4" name="Google Shape;54704;p31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5" name="Google Shape;54705;p31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6" name="Google Shape;54706;p31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7" name="Google Shape;54707;p31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8" name="Google Shape;54708;p31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9" name="Google Shape;54709;p31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0" name="Google Shape;54710;p31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1" name="Google Shape;54711;p31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2" name="Google Shape;54712;p31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3" name="Google Shape;54713;p31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4" name="Google Shape;54714;p31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5" name="Google Shape;54715;p31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6" name="Google Shape;54716;p31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7" name="Google Shape;54717;p31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8" name="Google Shape;54718;p31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9" name="Google Shape;54719;p31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0" name="Google Shape;54720;p31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1" name="Google Shape;54721;p31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2" name="Google Shape;54722;p31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3" name="Google Shape;54723;p31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4" name="Google Shape;54724;p31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5" name="Google Shape;54725;p31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6" name="Google Shape;54726;p31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7" name="Google Shape;54727;p31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8" name="Google Shape;54728;p31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9" name="Google Shape;54729;p31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0" name="Google Shape;54730;p31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1" name="Google Shape;54731;p31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2" name="Google Shape;54732;p31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3" name="Google Shape;54733;p31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4" name="Google Shape;54734;p31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5" name="Google Shape;54735;p31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6" name="Google Shape;54736;p31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7" name="Google Shape;54737;p31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8" name="Google Shape;54738;p31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9" name="Google Shape;54739;p31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0" name="Google Shape;54740;p31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1" name="Google Shape;54741;p31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2" name="Google Shape;54742;p31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3" name="Google Shape;54743;p31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4" name="Google Shape;54744;p31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5" name="Google Shape;54745;p31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6" name="Google Shape;54746;p31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7" name="Google Shape;54747;p31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8" name="Google Shape;54748;p31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9" name="Google Shape;54749;p31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0" name="Google Shape;54750;p31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1" name="Google Shape;54751;p31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2" name="Google Shape;54752;p31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3" name="Google Shape;54753;p31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4" name="Google Shape;54754;p31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5" name="Google Shape;54755;p31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6" name="Google Shape;54756;p31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7" name="Google Shape;54757;p31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8" name="Google Shape;54758;p31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9" name="Google Shape;54759;p31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0" name="Google Shape;54760;p31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1" name="Google Shape;54761;p31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2" name="Google Shape;54762;p31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3" name="Google Shape;54763;p31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4" name="Google Shape;54764;p31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5" name="Google Shape;54765;p31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6" name="Google Shape;54766;p31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7" name="Google Shape;54767;p31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8" name="Google Shape;54768;p31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9" name="Google Shape;54769;p31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0" name="Google Shape;54770;p31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1" name="Google Shape;54771;p31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2" name="Google Shape;54772;p31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3" name="Google Shape;54773;p31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4" name="Google Shape;54774;p31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5" name="Google Shape;54775;p31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6" name="Google Shape;54776;p31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7" name="Google Shape;54777;p31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8" name="Google Shape;54778;p31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9" name="Google Shape;54779;p31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0" name="Google Shape;54780;p31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1" name="Google Shape;54781;p31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2" name="Google Shape;54782;p31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3" name="Google Shape;54783;p31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4" name="Google Shape;54784;p31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5" name="Google Shape;54785;p31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6" name="Google Shape;54786;p31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7" name="Google Shape;54787;p31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8" name="Google Shape;54788;p31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9" name="Google Shape;54789;p31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0" name="Google Shape;54790;p31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1" name="Google Shape;54791;p31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2" name="Google Shape;54792;p31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3" name="Google Shape;54793;p31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4" name="Google Shape;54794;p31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5" name="Google Shape;54795;p31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6" name="Google Shape;54796;p31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7" name="Google Shape;54797;p31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8" name="Google Shape;54798;p31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9" name="Google Shape;54799;p31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0" name="Google Shape;54800;p31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1" name="Google Shape;54801;p31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2" name="Google Shape;54802;p31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3" name="Google Shape;54803;p31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4" name="Google Shape;54804;p31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5" name="Google Shape;54805;p31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6" name="Google Shape;54806;p31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7" name="Google Shape;54807;p31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8" name="Google Shape;54808;p31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9" name="Google Shape;54809;p31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0" name="Google Shape;54810;p31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1" name="Google Shape;54811;p31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2" name="Google Shape;54812;p31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3" name="Google Shape;54813;p31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4" name="Google Shape;54814;p31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5" name="Google Shape;54815;p31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6" name="Google Shape;54816;p31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7" name="Google Shape;54817;p31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8" name="Google Shape;54818;p31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9" name="Google Shape;54819;p31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0" name="Google Shape;54820;p31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1" name="Google Shape;54821;p31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2" name="Google Shape;54822;p31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3" name="Google Shape;54823;p31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4" name="Google Shape;54824;p31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5" name="Google Shape;54825;p31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6" name="Google Shape;54826;p31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7" name="Google Shape;54827;p31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8" name="Google Shape;54828;p31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9" name="Google Shape;54829;p31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0" name="Google Shape;54830;p31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1" name="Google Shape;54831;p31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2" name="Google Shape;54832;p31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3" name="Google Shape;54833;p31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4" name="Google Shape;54834;p31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5" name="Google Shape;54835;p31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6" name="Google Shape;54836;p31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7" name="Google Shape;54837;p31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8" name="Google Shape;54838;p31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9" name="Google Shape;54839;p31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0" name="Google Shape;54840;p31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1" name="Google Shape;54841;p31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2" name="Google Shape;54842;p31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3" name="Google Shape;54843;p31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4" name="Google Shape;54844;p31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5" name="Google Shape;54845;p31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6" name="Google Shape;54846;p31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7" name="Google Shape;54847;p31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8" name="Google Shape;54848;p31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9" name="Google Shape;54849;p31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0" name="Google Shape;54850;p31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1" name="Google Shape;54851;p31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2" name="Google Shape;54852;p31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3" name="Google Shape;54853;p31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4" name="Google Shape;54854;p31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5" name="Google Shape;54855;p31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6" name="Google Shape;54856;p31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7" name="Google Shape;54857;p31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8" name="Google Shape;54858;p31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9" name="Google Shape;54859;p31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0" name="Google Shape;54860;p31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1" name="Google Shape;54861;p31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2" name="Google Shape;54862;p31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3" name="Google Shape;54863;p31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4" name="Google Shape;54864;p31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5" name="Google Shape;54865;p31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6" name="Google Shape;54866;p31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7" name="Google Shape;54867;p31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8" name="Google Shape;54868;p31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9" name="Google Shape;54869;p31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0" name="Google Shape;54870;p31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1" name="Google Shape;54871;p31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2" name="Google Shape;54872;p31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3" name="Google Shape;54873;p31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4" name="Google Shape;54874;p31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5" name="Google Shape;54875;p31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6" name="Google Shape;54876;p31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7" name="Google Shape;54877;p31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8" name="Google Shape;54878;p31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9" name="Google Shape;54879;p31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0" name="Google Shape;54880;p31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1" name="Google Shape;54881;p31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2" name="Google Shape;54882;p31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3" name="Google Shape;54883;p31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4" name="Google Shape;54884;p31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5" name="Google Shape;54885;p31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6" name="Google Shape;54886;p31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7" name="Google Shape;54887;p31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8" name="Google Shape;54888;p31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9" name="Google Shape;54889;p31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0" name="Google Shape;54890;p31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1" name="Google Shape;54891;p31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2" name="Google Shape;54892;p31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3" name="Google Shape;54893;p31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4" name="Google Shape;54894;p31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5" name="Google Shape;54895;p31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6" name="Google Shape;54896;p31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7" name="Google Shape;54897;p31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8" name="Google Shape;54898;p31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9" name="Google Shape;54899;p31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0" name="Google Shape;54900;p31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1" name="Google Shape;54901;p31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2" name="Google Shape;54902;p31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3" name="Google Shape;54903;p31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4" name="Google Shape;54904;p31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5" name="Google Shape;54905;p31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6" name="Google Shape;54906;p31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7" name="Google Shape;54907;p31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8" name="Google Shape;54908;p31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9" name="Google Shape;54909;p31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0" name="Google Shape;54910;p31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1" name="Google Shape;54911;p31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2" name="Google Shape;54912;p31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3" name="Google Shape;54913;p31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4" name="Google Shape;54914;p31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5" name="Google Shape;54915;p31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6" name="Google Shape;54916;p31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7" name="Google Shape;54917;p31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8" name="Google Shape;54918;p31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9" name="Google Shape;54919;p31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0" name="Google Shape;54920;p31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1" name="Google Shape;54921;p31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2" name="Google Shape;54922;p31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3" name="Google Shape;54923;p31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4" name="Google Shape;54924;p31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5" name="Google Shape;54925;p31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6" name="Google Shape;54926;p31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7" name="Google Shape;54927;p31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8" name="Google Shape;54928;p31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9" name="Google Shape;54929;p31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0" name="Google Shape;54930;p31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1" name="Google Shape;54931;p31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2" name="Google Shape;54932;p31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3" name="Google Shape;54933;p31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4" name="Google Shape;54934;p31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5" name="Google Shape;54935;p31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6" name="Google Shape;54936;p31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7" name="Google Shape;54937;p31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8" name="Google Shape;54938;p31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9" name="Google Shape;54939;p31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0" name="Google Shape;54940;p31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1" name="Google Shape;54941;p31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2" name="Google Shape;54942;p31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3" name="Google Shape;54943;p31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4" name="Google Shape;54944;p31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5" name="Google Shape;54945;p31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6" name="Google Shape;54946;p31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7" name="Google Shape;54947;p31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8" name="Google Shape;54948;p31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9" name="Google Shape;54949;p31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0" name="Google Shape;54950;p31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1" name="Google Shape;54951;p31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2" name="Google Shape;54952;p31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3" name="Google Shape;54953;p31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4" name="Google Shape;54954;p31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5" name="Google Shape;54955;p31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6" name="Google Shape;54956;p31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7" name="Google Shape;54957;p31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8" name="Google Shape;54958;p31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9" name="Google Shape;54959;p31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0" name="Google Shape;54960;p31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1" name="Google Shape;54961;p31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2" name="Google Shape;54962;p31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3" name="Google Shape;54963;p31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4" name="Google Shape;54964;p31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5" name="Google Shape;54965;p31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6" name="Google Shape;54966;p31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7" name="Google Shape;54967;p31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8" name="Google Shape;54968;p31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9" name="Google Shape;54969;p31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0" name="Google Shape;54970;p31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1" name="Google Shape;54971;p31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2" name="Google Shape;54972;p31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3" name="Google Shape;54973;p31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4" name="Google Shape;54974;p31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5" name="Google Shape;54975;p31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6" name="Google Shape;54976;p31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7" name="Google Shape;54977;p31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8" name="Google Shape;54978;p31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9" name="Google Shape;54979;p31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0" name="Google Shape;54980;p31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1" name="Google Shape;54981;p31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2" name="Google Shape;54982;p31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3" name="Google Shape;54983;p31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4" name="Google Shape;54984;p31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5" name="Google Shape;54985;p31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6" name="Google Shape;54986;p31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7" name="Google Shape;54987;p31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8" name="Google Shape;54988;p31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9" name="Google Shape;54989;p31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0" name="Google Shape;54990;p31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1" name="Google Shape;54991;p31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2" name="Google Shape;54992;p31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3" name="Google Shape;54993;p31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4" name="Google Shape;54994;p31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5" name="Google Shape;54995;p31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6" name="Google Shape;54996;p31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7" name="Google Shape;54997;p31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8" name="Google Shape;54998;p31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9" name="Google Shape;54999;p31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0" name="Google Shape;55000;p31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1" name="Google Shape;55001;p31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2" name="Google Shape;55002;p31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3" name="Google Shape;55003;p31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4" name="Google Shape;55004;p31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5" name="Google Shape;55005;p31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6" name="Google Shape;55006;p31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7" name="Google Shape;55007;p31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8" name="Google Shape;55008;p31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9" name="Google Shape;55009;p31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0" name="Google Shape;55010;p31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1" name="Google Shape;55011;p31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2" name="Google Shape;55012;p31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3" name="Google Shape;55013;p31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4" name="Google Shape;55014;p31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5" name="Google Shape;55015;p31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6" name="Google Shape;55016;p31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7" name="Google Shape;55017;p31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8" name="Google Shape;55018;p31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9" name="Google Shape;55019;p31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0" name="Google Shape;55020;p31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1" name="Google Shape;55021;p31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2" name="Google Shape;55022;p31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3" name="Google Shape;55023;p31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4" name="Google Shape;55024;p31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5" name="Google Shape;55025;p31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6" name="Google Shape;55026;p31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7" name="Google Shape;55027;p31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8" name="Google Shape;55028;p31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9" name="Google Shape;55029;p31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0" name="Google Shape;55030;p31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1" name="Google Shape;55031;p31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2" name="Google Shape;55032;p31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3" name="Google Shape;55033;p31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4" name="Google Shape;55034;p31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5" name="Google Shape;55035;p31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6" name="Google Shape;55036;p31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7" name="Google Shape;55037;p31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8" name="Google Shape;55038;p31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9" name="Google Shape;55039;p31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0" name="Google Shape;55040;p31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1" name="Google Shape;55041;p31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2" name="Google Shape;55042;p31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3" name="Google Shape;55043;p31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4" name="Google Shape;55044;p31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5" name="Google Shape;55045;p31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6" name="Google Shape;55046;p31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7" name="Google Shape;55047;p31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8" name="Google Shape;55048;p31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9" name="Google Shape;55049;p31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0" name="Google Shape;55050;p31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1" name="Google Shape;55051;p31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2" name="Google Shape;55052;p31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3" name="Google Shape;55053;p31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4" name="Google Shape;55054;p31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5" name="Google Shape;55055;p31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6" name="Google Shape;55056;p31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7" name="Google Shape;55057;p31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8" name="Google Shape;55058;p31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9" name="Google Shape;55059;p31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0" name="Google Shape;55060;p31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1" name="Google Shape;55061;p31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2" name="Google Shape;55062;p31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3" name="Google Shape;55063;p31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4" name="Google Shape;55064;p31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5" name="Google Shape;55065;p31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6" name="Google Shape;55066;p31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7" name="Google Shape;55067;p31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8" name="Google Shape;55068;p31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9" name="Google Shape;55069;p31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0" name="Google Shape;55070;p31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1" name="Google Shape;55071;p31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2" name="Google Shape;55072;p31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3" name="Google Shape;55073;p31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4" name="Google Shape;55074;p31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5" name="Google Shape;55075;p31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6" name="Google Shape;55076;p31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7" name="Google Shape;55077;p31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8" name="Google Shape;55078;p31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9" name="Google Shape;55079;p31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0" name="Google Shape;55080;p31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1" name="Google Shape;55081;p31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2" name="Google Shape;55082;p31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3" name="Google Shape;55083;p31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4" name="Google Shape;55084;p31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5" name="Google Shape;55085;p31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6" name="Google Shape;55086;p31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7" name="Google Shape;55087;p31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8" name="Google Shape;55088;p31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9" name="Google Shape;55089;p31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0" name="Google Shape;55090;p31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1" name="Google Shape;55091;p31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2" name="Google Shape;55092;p31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3" name="Google Shape;55093;p31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4" name="Google Shape;55094;p31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5" name="Google Shape;55095;p31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6" name="Google Shape;55096;p31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7" name="Google Shape;55097;p31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8" name="Google Shape;55098;p31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9" name="Google Shape;55099;p31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0" name="Google Shape;55100;p31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1" name="Google Shape;55101;p31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2" name="Google Shape;55102;p31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3" name="Google Shape;55103;p31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4" name="Google Shape;55104;p31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5" name="Google Shape;55105;p31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6" name="Google Shape;55106;p31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7" name="Google Shape;55107;p31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8" name="Google Shape;55108;p31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9" name="Google Shape;55109;p31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0" name="Google Shape;55110;p31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1" name="Google Shape;55111;p31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2" name="Google Shape;55112;p31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3" name="Google Shape;55113;p31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4" name="Google Shape;55114;p31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5" name="Google Shape;55115;p31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6" name="Google Shape;55116;p31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7" name="Google Shape;55117;p31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8" name="Google Shape;55118;p31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9" name="Google Shape;55119;p31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0" name="Google Shape;55120;p31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1" name="Google Shape;55121;p31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2" name="Google Shape;55122;p31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3" name="Google Shape;55123;p31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4" name="Google Shape;55124;p31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5" name="Google Shape;55125;p31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6" name="Google Shape;55126;p31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7" name="Google Shape;55127;p31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8" name="Google Shape;55128;p31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9" name="Google Shape;55129;p31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0" name="Google Shape;55130;p31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1" name="Google Shape;55131;p31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2" name="Google Shape;55132;p31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3" name="Google Shape;55133;p31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4" name="Google Shape;55134;p31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5" name="Google Shape;55135;p31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6" name="Google Shape;55136;p31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7" name="Google Shape;55137;p31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8" name="Google Shape;55138;p31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9" name="Google Shape;55139;p31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0" name="Google Shape;55140;p31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1" name="Google Shape;55141;p31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2" name="Google Shape;55142;p31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3" name="Google Shape;55143;p31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4" name="Google Shape;55144;p31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5" name="Google Shape;55145;p31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6" name="Google Shape;55146;p31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7" name="Google Shape;55147;p31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8" name="Google Shape;55148;p31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9" name="Google Shape;55149;p31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0" name="Google Shape;55150;p31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1" name="Google Shape;55151;p31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2" name="Google Shape;55152;p31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3" name="Google Shape;55153;p31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4" name="Google Shape;55154;p31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5" name="Google Shape;55155;p31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6" name="Google Shape;55156;p31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7" name="Google Shape;55157;p31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8" name="Google Shape;55158;p31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9" name="Google Shape;55159;p31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0" name="Google Shape;55160;p31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1" name="Google Shape;55161;p31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2" name="Google Shape;55162;p31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3" name="Google Shape;55163;p31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4" name="Google Shape;55164;p31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5" name="Google Shape;55165;p31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6" name="Google Shape;55166;p31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7" name="Google Shape;55167;p31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8" name="Google Shape;55168;p31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9" name="Google Shape;55169;p31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0" name="Google Shape;55170;p31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1" name="Google Shape;55171;p31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2" name="Google Shape;55172;p31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3" name="Google Shape;55173;p31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4" name="Google Shape;55174;p31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5" name="Google Shape;55175;p31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6" name="Google Shape;55176;p31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7" name="Google Shape;55177;p31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8" name="Google Shape;55178;p31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9" name="Google Shape;55179;p31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0" name="Google Shape;55180;p31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1" name="Google Shape;55181;p31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2" name="Google Shape;55182;p31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3" name="Google Shape;55183;p31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4" name="Google Shape;55184;p31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5" name="Google Shape;55185;p31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6" name="Google Shape;55186;p31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7" name="Google Shape;55187;p31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8" name="Google Shape;55188;p31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9" name="Google Shape;55189;p31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0" name="Google Shape;55190;p31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1" name="Google Shape;55191;p31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2" name="Google Shape;55192;p31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3" name="Google Shape;55193;p31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4" name="Google Shape;55194;p31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5" name="Google Shape;55195;p31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6" name="Google Shape;55196;p31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7" name="Google Shape;55197;p31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8" name="Google Shape;55198;p31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9" name="Google Shape;55199;p31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0" name="Google Shape;55200;p31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1" name="Google Shape;55201;p31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2" name="Google Shape;55202;p31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3" name="Google Shape;55203;p31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4" name="Google Shape;55204;p31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5" name="Google Shape;55205;p31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6" name="Google Shape;55206;p31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7" name="Google Shape;55207;p31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8" name="Google Shape;55208;p31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9" name="Google Shape;55209;p31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0" name="Google Shape;55210;p31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1" name="Google Shape;55211;p31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2" name="Google Shape;55212;p31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3" name="Google Shape;55213;p31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4" name="Google Shape;55214;p31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5" name="Google Shape;55215;p31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6" name="Google Shape;55216;p31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7" name="Google Shape;55217;p31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8" name="Google Shape;55218;p31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9" name="Google Shape;55219;p31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0" name="Google Shape;55220;p31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1" name="Google Shape;55221;p31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2" name="Google Shape;55222;p31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3" name="Google Shape;55223;p31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4" name="Google Shape;55224;p31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5" name="Google Shape;55225;p31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6" name="Google Shape;55226;p31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7" name="Google Shape;55227;p31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8" name="Google Shape;55228;p31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9" name="Google Shape;55229;p31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0" name="Google Shape;55230;p31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1" name="Google Shape;55231;p31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2" name="Google Shape;55232;p31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3" name="Google Shape;55233;p31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4" name="Google Shape;55234;p31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5" name="Google Shape;55235;p31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6" name="Google Shape;55236;p31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7" name="Google Shape;55237;p31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8" name="Google Shape;55238;p31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9" name="Google Shape;55239;p31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0" name="Google Shape;55240;p31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1" name="Google Shape;55241;p31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2" name="Google Shape;55242;p31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3" name="Google Shape;55243;p31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4" name="Google Shape;55244;p31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5" name="Google Shape;55245;p31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6" name="Google Shape;55246;p31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7" name="Google Shape;55247;p31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8" name="Google Shape;55248;p31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9" name="Google Shape;55249;p31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0" name="Google Shape;55250;p31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1" name="Google Shape;55251;p31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2" name="Google Shape;55252;p31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3" name="Google Shape;55253;p31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4" name="Google Shape;55254;p31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5" name="Google Shape;55255;p31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6" name="Google Shape;55256;p31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7" name="Google Shape;55257;p31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8" name="Google Shape;55258;p31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9" name="Google Shape;55259;p31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0" name="Google Shape;55260;p31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1" name="Google Shape;55261;p31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2" name="Google Shape;55262;p31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3" name="Google Shape;55263;p31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4" name="Google Shape;55264;p31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5" name="Google Shape;55265;p31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6" name="Google Shape;55266;p31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7" name="Google Shape;55267;p31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8" name="Google Shape;55268;p31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9" name="Google Shape;55269;p31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0" name="Google Shape;55270;p31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1" name="Google Shape;55271;p31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2" name="Google Shape;55272;p31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3" name="Google Shape;55273;p31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4" name="Google Shape;55274;p31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5" name="Google Shape;55275;p31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6" name="Google Shape;55276;p31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7" name="Google Shape;55277;p31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8" name="Google Shape;55278;p31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9" name="Google Shape;55279;p31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0" name="Google Shape;55280;p31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1" name="Google Shape;55281;p31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2" name="Google Shape;55282;p31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3" name="Google Shape;55283;p31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4" name="Google Shape;55284;p31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5" name="Google Shape;55285;p31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6" name="Google Shape;55286;p31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7" name="Google Shape;55287;p31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8" name="Google Shape;55288;p31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9" name="Google Shape;55289;p31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0" name="Google Shape;55290;p31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1" name="Google Shape;55291;p31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2" name="Google Shape;55292;p31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3" name="Google Shape;55293;p31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4" name="Google Shape;55294;p31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5" name="Google Shape;55295;p31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6" name="Google Shape;55296;p31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7" name="Google Shape;55297;p31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8" name="Google Shape;55298;p31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9" name="Google Shape;55299;p31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0" name="Google Shape;55300;p31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1" name="Google Shape;55301;p31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2" name="Google Shape;55302;p31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3" name="Google Shape;55303;p31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4" name="Google Shape;55304;p31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5" name="Google Shape;55305;p31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6" name="Google Shape;55306;p31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7" name="Google Shape;55307;p31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8" name="Google Shape;55308;p31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9" name="Google Shape;55309;p31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0" name="Google Shape;55310;p31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1" name="Google Shape;55311;p31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2" name="Google Shape;55312;p31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3" name="Google Shape;55313;p31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4" name="Google Shape;55314;p31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5" name="Google Shape;55315;p31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6" name="Google Shape;55316;p31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7" name="Google Shape;55317;p31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8" name="Google Shape;55318;p31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9" name="Google Shape;55319;p31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0" name="Google Shape;55320;p31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1" name="Google Shape;55321;p31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2" name="Google Shape;55322;p31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3" name="Google Shape;55323;p31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4" name="Google Shape;55324;p31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5" name="Google Shape;55325;p31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6" name="Google Shape;55326;p31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7" name="Google Shape;55327;p31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8" name="Google Shape;55328;p31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9" name="Google Shape;55329;p31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0" name="Google Shape;55330;p31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1" name="Google Shape;55331;p31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2" name="Google Shape;55332;p31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3" name="Google Shape;55333;p31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4" name="Google Shape;55334;p31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5" name="Google Shape;55335;p31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6" name="Google Shape;55336;p31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7" name="Google Shape;55337;p31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8" name="Google Shape;55338;p31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9" name="Google Shape;55339;p31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0" name="Google Shape;55340;p31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1" name="Google Shape;55341;p31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2" name="Google Shape;55342;p31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3" name="Google Shape;55343;p31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4" name="Google Shape;55344;p31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5" name="Google Shape;55345;p31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6" name="Google Shape;55346;p31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7" name="Google Shape;55347;p31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8" name="Google Shape;55348;p31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9" name="Google Shape;55349;p31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0" name="Google Shape;55350;p31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1" name="Google Shape;55351;p31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2" name="Google Shape;55352;p31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3" name="Google Shape;55353;p31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4" name="Google Shape;55354;p31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5" name="Google Shape;55355;p31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6" name="Google Shape;55356;p31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7" name="Google Shape;55357;p31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8" name="Google Shape;55358;p31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9" name="Google Shape;55359;p31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0" name="Google Shape;55360;p31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1" name="Google Shape;55361;p31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2" name="Google Shape;55362;p31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3" name="Google Shape;55363;p31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4" name="Google Shape;55364;p31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5" name="Google Shape;55365;p31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6" name="Google Shape;55366;p31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7" name="Google Shape;55367;p31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8" name="Google Shape;55368;p31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9" name="Google Shape;55369;p31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0" name="Google Shape;55370;p31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1" name="Google Shape;55371;p31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2" name="Google Shape;55372;p31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3" name="Google Shape;55373;p31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4" name="Google Shape;55374;p31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5" name="Google Shape;55375;p31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6" name="Google Shape;55376;p31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7" name="Google Shape;55377;p31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8" name="Google Shape;55378;p31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9" name="Google Shape;55379;p31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0" name="Google Shape;55380;p31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1" name="Google Shape;55381;p31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2" name="Google Shape;55382;p31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3" name="Google Shape;55383;p31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4" name="Google Shape;55384;p31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5" name="Google Shape;55385;p31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6" name="Google Shape;55386;p31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7" name="Google Shape;55387;p31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8" name="Google Shape;55388;p31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9" name="Google Shape;55389;p31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0" name="Google Shape;55390;p31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1" name="Google Shape;55391;p31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2" name="Google Shape;55392;p31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3" name="Google Shape;55393;p31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4" name="Google Shape;55394;p31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5" name="Google Shape;55395;p31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6" name="Google Shape;55396;p31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7" name="Google Shape;55397;p31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8" name="Google Shape;55398;p31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9" name="Google Shape;55399;p31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0" name="Google Shape;55400;p31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1" name="Google Shape;55401;p31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2" name="Google Shape;55402;p31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3" name="Google Shape;55403;p31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4" name="Google Shape;55404;p31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5" name="Google Shape;55405;p31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6" name="Google Shape;55406;p31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7" name="Google Shape;55407;p31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8" name="Google Shape;55408;p31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9" name="Google Shape;55409;p31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0" name="Google Shape;55410;p31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1" name="Google Shape;55411;p31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2" name="Google Shape;55412;p31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3" name="Google Shape;55413;p31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4" name="Google Shape;55414;p31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5" name="Google Shape;55415;p31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6" name="Google Shape;55416;p31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7" name="Google Shape;55417;p31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8" name="Google Shape;55418;p31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9" name="Google Shape;55419;p31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0" name="Google Shape;55420;p31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1" name="Google Shape;55421;p31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2" name="Google Shape;55422;p31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3" name="Google Shape;55423;p31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4" name="Google Shape;55424;p31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5" name="Google Shape;55425;p31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6" name="Google Shape;55426;p31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7" name="Google Shape;55427;p31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8" name="Google Shape;55428;p31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9" name="Google Shape;55429;p31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0" name="Google Shape;55430;p31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1" name="Google Shape;55431;p31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2" name="Google Shape;55432;p31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3" name="Google Shape;55433;p31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4" name="Google Shape;55434;p31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5" name="Google Shape;55435;p31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6" name="Google Shape;55436;p31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7" name="Google Shape;55437;p31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8" name="Google Shape;55438;p31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9" name="Google Shape;55439;p31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0" name="Google Shape;55440;p31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1" name="Google Shape;55441;p31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2" name="Google Shape;55442;p31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3" name="Google Shape;55443;p31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4" name="Google Shape;55444;p31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5" name="Google Shape;55445;p31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6" name="Google Shape;55446;p31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7" name="Google Shape;55447;p31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8" name="Google Shape;55448;p31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9" name="Google Shape;55449;p31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0" name="Google Shape;55450;p31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1" name="Google Shape;55451;p31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2" name="Google Shape;55452;p31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3" name="Google Shape;55453;p31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4" name="Google Shape;55454;p31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5" name="Google Shape;55455;p31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6" name="Google Shape;55456;p31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7" name="Google Shape;55457;p31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8" name="Google Shape;55458;p31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9" name="Google Shape;55459;p31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0" name="Google Shape;55460;p31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1" name="Google Shape;55461;p31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2" name="Google Shape;55462;p31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3" name="Google Shape;55463;p31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4" name="Google Shape;55464;p31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5" name="Google Shape;55465;p31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6" name="Google Shape;55466;p31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7" name="Google Shape;55467;p31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8" name="Google Shape;55468;p31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9" name="Google Shape;55469;p31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0" name="Google Shape;55470;p31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1" name="Google Shape;55471;p31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2" name="Google Shape;55472;p31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3" name="Google Shape;55473;p31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4" name="Google Shape;55474;p31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5" name="Google Shape;55475;p31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6" name="Google Shape;55476;p31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7" name="Google Shape;55477;p31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8" name="Google Shape;55478;p31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9" name="Google Shape;55479;p31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0" name="Google Shape;55480;p31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1" name="Google Shape;55481;p31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2" name="Google Shape;55482;p31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3" name="Google Shape;55483;p31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4" name="Google Shape;55484;p31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5" name="Google Shape;55485;p31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6" name="Google Shape;55486;p31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7" name="Google Shape;55487;p31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8" name="Google Shape;55488;p31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9" name="Google Shape;55489;p31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0" name="Google Shape;55490;p31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1" name="Google Shape;55491;p31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2" name="Google Shape;55492;p31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3" name="Google Shape;55493;p31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4" name="Google Shape;55494;p31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5" name="Google Shape;55495;p31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6" name="Google Shape;55496;p31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7" name="Google Shape;55497;p31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8" name="Google Shape;55498;p31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9" name="Google Shape;55499;p31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0" name="Google Shape;55500;p31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1" name="Google Shape;55501;p31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2" name="Google Shape;55502;p31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3" name="Google Shape;55503;p31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4" name="Google Shape;55504;p31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5" name="Google Shape;55505;p31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6" name="Google Shape;55506;p31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7" name="Google Shape;55507;p31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8" name="Google Shape;55508;p31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9" name="Google Shape;55509;p31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0" name="Google Shape;55510;p31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1" name="Google Shape;55511;p31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2" name="Google Shape;55512;p31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3" name="Google Shape;55513;p31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4" name="Google Shape;55514;p31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5" name="Google Shape;55515;p31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6" name="Google Shape;55516;p31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7" name="Google Shape;55517;p31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8" name="Google Shape;55518;p31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9" name="Google Shape;55519;p31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0" name="Google Shape;55520;p31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1" name="Google Shape;55521;p31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2" name="Google Shape;55522;p31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3" name="Google Shape;55523;p31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4" name="Google Shape;55524;p31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5" name="Google Shape;55525;p31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6" name="Google Shape;55526;p31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7" name="Google Shape;55527;p31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8" name="Google Shape;55528;p31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9" name="Google Shape;55529;p31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0" name="Google Shape;55530;p31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1" name="Google Shape;55531;p31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2" name="Google Shape;55532;p31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3" name="Google Shape;55533;p31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4" name="Google Shape;55534;p31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5" name="Google Shape;55535;p31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6" name="Google Shape;55536;p31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7" name="Google Shape;55537;p31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8" name="Google Shape;55538;p31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9" name="Google Shape;55539;p31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0" name="Google Shape;55540;p31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1" name="Google Shape;55541;p31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2" name="Google Shape;55542;p31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3" name="Google Shape;55543;p31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4" name="Google Shape;55544;p31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5" name="Google Shape;55545;p31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6" name="Google Shape;55546;p31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7" name="Google Shape;55547;p31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8" name="Google Shape;55548;p31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9" name="Google Shape;55549;p31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0" name="Google Shape;55550;p31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1" name="Google Shape;55551;p31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2" name="Google Shape;55552;p31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3" name="Google Shape;55553;p31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4" name="Google Shape;55554;p31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5" name="Google Shape;55555;p31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6" name="Google Shape;55556;p31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7" name="Google Shape;55557;p31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8" name="Google Shape;55558;p31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9" name="Google Shape;55559;p31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0" name="Google Shape;55560;p31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1" name="Google Shape;55561;p31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2" name="Google Shape;55562;p31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3" name="Google Shape;55563;p31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4" name="Google Shape;55564;p31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5" name="Google Shape;55565;p31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6" name="Google Shape;55566;p31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7" name="Google Shape;55567;p31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8" name="Google Shape;55568;p31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9" name="Google Shape;55569;p31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0" name="Google Shape;55570;p31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1" name="Google Shape;55571;p31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2" name="Google Shape;55572;p31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3" name="Google Shape;55573;p31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4" name="Google Shape;55574;p31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5" name="Google Shape;55575;p31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6" name="Google Shape;55576;p31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7" name="Google Shape;55577;p31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8" name="Google Shape;55578;p31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9" name="Google Shape;55579;p31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0" name="Google Shape;55580;p31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1" name="Google Shape;55581;p31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2" name="Google Shape;55582;p31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3" name="Google Shape;55583;p31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4" name="Google Shape;55584;p31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5" name="Google Shape;55585;p31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6" name="Google Shape;55586;p31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7" name="Google Shape;55587;p31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8" name="Google Shape;55588;p31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9" name="Google Shape;55589;p31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0" name="Google Shape;55590;p31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1" name="Google Shape;55591;p31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2" name="Google Shape;55592;p31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3" name="Google Shape;55593;p31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4" name="Google Shape;55594;p31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5" name="Google Shape;55595;p31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6" name="Google Shape;55596;p31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7" name="Google Shape;55597;p31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8" name="Google Shape;55598;p31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9" name="Google Shape;55599;p31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0" name="Google Shape;55600;p31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1" name="Google Shape;55601;p31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2" name="Google Shape;55602;p31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3" name="Google Shape;55603;p31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4" name="Google Shape;55604;p31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5" name="Google Shape;55605;p31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6" name="Google Shape;55606;p31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7" name="Google Shape;55607;p31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8" name="Google Shape;55608;p31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9" name="Google Shape;55609;p31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0" name="Google Shape;55610;p31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1" name="Google Shape;55611;p31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2" name="Google Shape;55612;p31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3" name="Google Shape;55613;p31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4" name="Google Shape;55614;p31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5" name="Google Shape;55615;p31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6" name="Google Shape;55616;p31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7" name="Google Shape;55617;p31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8" name="Google Shape;55618;p31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9" name="Google Shape;55619;p31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0" name="Google Shape;55620;p31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1" name="Google Shape;55621;p31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2" name="Google Shape;55622;p31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3" name="Google Shape;55623;p31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4" name="Google Shape;55624;p31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5" name="Google Shape;55625;p31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6" name="Google Shape;55626;p31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7" name="Google Shape;55627;p31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8" name="Google Shape;55628;p31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9" name="Google Shape;55629;p31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0" name="Google Shape;55630;p31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1" name="Google Shape;55631;p31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2" name="Google Shape;55632;p31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3" name="Google Shape;55633;p31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4" name="Google Shape;55634;p31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5" name="Google Shape;55635;p31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6" name="Google Shape;55636;p31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7" name="Google Shape;55637;p31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8" name="Google Shape;55638;p31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9" name="Google Shape;55639;p31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0" name="Google Shape;55640;p31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1" name="Google Shape;55641;p31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2" name="Google Shape;55642;p31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3" name="Google Shape;55643;p31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4" name="Google Shape;55644;p31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5" name="Google Shape;55645;p31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6" name="Google Shape;55646;p31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7" name="Google Shape;55647;p31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8" name="Google Shape;55648;p31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9" name="Google Shape;55649;p31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0" name="Google Shape;55650;p31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1" name="Google Shape;55651;p31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2" name="Google Shape;55652;p31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3" name="Google Shape;55653;p31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4" name="Google Shape;55654;p31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5" name="Google Shape;55655;p31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6" name="Google Shape;55656;p31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7" name="Google Shape;55657;p31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8" name="Google Shape;55658;p31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9" name="Google Shape;55659;p31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0" name="Google Shape;55660;p31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1" name="Google Shape;55661;p31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2" name="Google Shape;55662;p31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3" name="Google Shape;55663;p31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4" name="Google Shape;55664;p31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5" name="Google Shape;55665;p31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6" name="Google Shape;55666;p31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7" name="Google Shape;55667;p31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8" name="Google Shape;55668;p31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9" name="Google Shape;55669;p31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0" name="Google Shape;55670;p31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1" name="Google Shape;55671;p31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2" name="Google Shape;55672;p31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3" name="Google Shape;55673;p31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4" name="Google Shape;55674;p31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5" name="Google Shape;55675;p31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6" name="Google Shape;55676;p31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7" name="Google Shape;55677;p31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8" name="Google Shape;55678;p31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9" name="Google Shape;55679;p31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0" name="Google Shape;55680;p31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1" name="Google Shape;55681;p31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2" name="Google Shape;55682;p31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3" name="Google Shape;55683;p31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4" name="Google Shape;55684;p31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5" name="Google Shape;55685;p31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6" name="Google Shape;55686;p31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7" name="Google Shape;55687;p31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8" name="Google Shape;55688;p31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9" name="Google Shape;55689;p31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0" name="Google Shape;55690;p31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1" name="Google Shape;55691;p31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2" name="Google Shape;55692;p31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3" name="Google Shape;55693;p31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4" name="Google Shape;55694;p31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5" name="Google Shape;55695;p31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6" name="Google Shape;55696;p31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7" name="Google Shape;55697;p31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8" name="Google Shape;55698;p31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9" name="Google Shape;55699;p31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0" name="Google Shape;55700;p31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1" name="Google Shape;55701;p31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2" name="Google Shape;55702;p31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3" name="Google Shape;55703;p31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4" name="Google Shape;55704;p31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5" name="Google Shape;55705;p31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6" name="Google Shape;55706;p31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7" name="Google Shape;55707;p31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8" name="Google Shape;55708;p31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9" name="Google Shape;55709;p31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0" name="Google Shape;55710;p31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1" name="Google Shape;55711;p31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2" name="Google Shape;55712;p31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3" name="Google Shape;55713;p31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4" name="Google Shape;55714;p31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5" name="Google Shape;55715;p31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6" name="Google Shape;55716;p31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7" name="Google Shape;55717;p31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8" name="Google Shape;55718;p31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9" name="Google Shape;55719;p31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0" name="Google Shape;55720;p31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1" name="Google Shape;55721;p31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2" name="Google Shape;55722;p31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3" name="Google Shape;55723;p31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4" name="Google Shape;55724;p31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5" name="Google Shape;55725;p31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6" name="Google Shape;55726;p31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7" name="Google Shape;55727;p31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8" name="Google Shape;55728;p31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9" name="Google Shape;55729;p31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0" name="Google Shape;55730;p31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1" name="Google Shape;55731;p31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2" name="Google Shape;55732;p31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3" name="Google Shape;55733;p31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4" name="Google Shape;55734;p31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5" name="Google Shape;55735;p31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6" name="Google Shape;55736;p31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7" name="Google Shape;55737;p31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8" name="Google Shape;55738;p31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9" name="Google Shape;55739;p31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0" name="Google Shape;55740;p31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1" name="Google Shape;55741;p31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2" name="Google Shape;55742;p31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3" name="Google Shape;55743;p31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4" name="Google Shape;55744;p31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5" name="Google Shape;55745;p31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6" name="Google Shape;55746;p31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7" name="Google Shape;55747;p31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8" name="Google Shape;55748;p31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9" name="Google Shape;55749;p31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0" name="Google Shape;55750;p31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1" name="Google Shape;55751;p31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2" name="Google Shape;55752;p31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3" name="Google Shape;55753;p31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4" name="Google Shape;55754;p31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5" name="Google Shape;55755;p31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6" name="Google Shape;55756;p31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7" name="Google Shape;55757;p31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8" name="Google Shape;55758;p31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9" name="Google Shape;55759;p31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0" name="Google Shape;55760;p31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1" name="Google Shape;55761;p31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2" name="Google Shape;55762;p31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3" name="Google Shape;55763;p31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4" name="Google Shape;55764;p31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5" name="Google Shape;55765;p31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6" name="Google Shape;55766;p31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7" name="Google Shape;55767;p31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8" name="Google Shape;55768;p31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9" name="Google Shape;55769;p31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0" name="Google Shape;55770;p31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1" name="Google Shape;55771;p31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2" name="Google Shape;55772;p31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3" name="Google Shape;55773;p31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4" name="Google Shape;55774;p31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5" name="Google Shape;55775;p31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6" name="Google Shape;55776;p31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7" name="Google Shape;55777;p31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8" name="Google Shape;55778;p31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9" name="Google Shape;55779;p31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0" name="Google Shape;55780;p31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1" name="Google Shape;55781;p31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2" name="Google Shape;55782;p31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3" name="Google Shape;55783;p31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4" name="Google Shape;55784;p31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5" name="Google Shape;55785;p31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6" name="Google Shape;55786;p31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7" name="Google Shape;55787;p31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8" name="Google Shape;55788;p31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9" name="Google Shape;55789;p31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0" name="Google Shape;55790;p31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1" name="Google Shape;55791;p31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2" name="Google Shape;55792;p31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3" name="Google Shape;55793;p31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4" name="Google Shape;55794;p31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5" name="Google Shape;55795;p31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6" name="Google Shape;55796;p31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7" name="Google Shape;55797;p31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8" name="Google Shape;55798;p31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9" name="Google Shape;55799;p31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0" name="Google Shape;55800;p31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1" name="Google Shape;55801;p31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2" name="Google Shape;55802;p31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3" name="Google Shape;55803;p31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4" name="Google Shape;55804;p31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5" name="Google Shape;55805;p31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6" name="Google Shape;55806;p31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7" name="Google Shape;55807;p31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8" name="Google Shape;55808;p31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9" name="Google Shape;55809;p31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0" name="Google Shape;55810;p31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1" name="Google Shape;55811;p31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2" name="Google Shape;55812;p31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3" name="Google Shape;55813;p31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4" name="Google Shape;55814;p31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5" name="Google Shape;55815;p31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6" name="Google Shape;55816;p31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7" name="Google Shape;55817;p31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8" name="Google Shape;55818;p31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9" name="Google Shape;55819;p31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0" name="Google Shape;55820;p31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1" name="Google Shape;55821;p31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2" name="Google Shape;55822;p31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3" name="Google Shape;55823;p31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4" name="Google Shape;55824;p31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5" name="Google Shape;55825;p31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6" name="Google Shape;55826;p31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7" name="Google Shape;55827;p31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8" name="Google Shape;55828;p31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9" name="Google Shape;55829;p31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0" name="Google Shape;55830;p31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1" name="Google Shape;55831;p31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2" name="Google Shape;55832;p31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3" name="Google Shape;55833;p31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4" name="Google Shape;55834;p31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5" name="Google Shape;55835;p31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6" name="Google Shape;55836;p31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7" name="Google Shape;55837;p31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8" name="Google Shape;55838;p31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9" name="Google Shape;55839;p31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0" name="Google Shape;55840;p31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1" name="Google Shape;55841;p31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2" name="Google Shape;55842;p31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3" name="Google Shape;55843;p31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4" name="Google Shape;55844;p31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5" name="Google Shape;55845;p31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6" name="Google Shape;55846;p31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7" name="Google Shape;55847;p31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8" name="Google Shape;55848;p31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9" name="Google Shape;55849;p31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0" name="Google Shape;55850;p31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1" name="Google Shape;55851;p31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2" name="Google Shape;55852;p31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3" name="Google Shape;55853;p31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4" name="Google Shape;55854;p31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5" name="Google Shape;55855;p31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6" name="Google Shape;55856;p31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7" name="Google Shape;55857;p31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8" name="Google Shape;55858;p31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9" name="Google Shape;55859;p31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0" name="Google Shape;55860;p31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1" name="Google Shape;55861;p31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2" name="Google Shape;55862;p31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3" name="Google Shape;55863;p31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4" name="Google Shape;55864;p31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5" name="Google Shape;55865;p31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6" name="Google Shape;55866;p31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7" name="Google Shape;55867;p31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8" name="Google Shape;55868;p31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9" name="Google Shape;55869;p31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0" name="Google Shape;55870;p31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1" name="Google Shape;55871;p31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2" name="Google Shape;55872;p31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3" name="Google Shape;55873;p31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4" name="Google Shape;55874;p31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5" name="Google Shape;55875;p31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6" name="Google Shape;55876;p31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7" name="Google Shape;55877;p31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8" name="Google Shape;55878;p31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9" name="Google Shape;55879;p31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0" name="Google Shape;55880;p31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1" name="Google Shape;55881;p31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2" name="Google Shape;55882;p31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3" name="Google Shape;55883;p31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4" name="Google Shape;55884;p31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5" name="Google Shape;55885;p31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6" name="Google Shape;55886;p31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7" name="Google Shape;55887;p31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8" name="Google Shape;55888;p31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9" name="Google Shape;55889;p31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0" name="Google Shape;55890;p31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1" name="Google Shape;55891;p31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2" name="Google Shape;55892;p31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3" name="Google Shape;55893;p31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4" name="Google Shape;55894;p31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5" name="Google Shape;55895;p31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6" name="Google Shape;55896;p31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7" name="Google Shape;55897;p31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8" name="Google Shape;55898;p31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9" name="Google Shape;55899;p31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0" name="Google Shape;55900;p31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1" name="Google Shape;55901;p31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2" name="Google Shape;55902;p31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3" name="Google Shape;55903;p31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4" name="Google Shape;55904;p31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5" name="Google Shape;55905;p31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6" name="Google Shape;55906;p31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7" name="Google Shape;55907;p31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8" name="Google Shape;55908;p31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9" name="Google Shape;55909;p31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0" name="Google Shape;55910;p31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1" name="Google Shape;55911;p31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2" name="Google Shape;55912;p31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3" name="Google Shape;55913;p31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4" name="Google Shape;55914;p31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5" name="Google Shape;55915;p31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6" name="Google Shape;55916;p31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7" name="Google Shape;55917;p31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8" name="Google Shape;55918;p31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9" name="Google Shape;55919;p31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0" name="Google Shape;55920;p31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1" name="Google Shape;55921;p31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2" name="Google Shape;55922;p31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3" name="Google Shape;55923;p31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4" name="Google Shape;55924;p31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5" name="Google Shape;55925;p31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6" name="Google Shape;55926;p31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7" name="Google Shape;55927;p31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8" name="Google Shape;55928;p31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9" name="Google Shape;55929;p31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0" name="Google Shape;55930;p31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1" name="Google Shape;55931;p31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2" name="Google Shape;55932;p31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3" name="Google Shape;55933;p31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4" name="Google Shape;55934;p31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5" name="Google Shape;55935;p31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6" name="Google Shape;55936;p31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7" name="Google Shape;55937;p31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8" name="Google Shape;55938;p31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9" name="Google Shape;55939;p31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0" name="Google Shape;55940;p31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1" name="Google Shape;55941;p31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2" name="Google Shape;55942;p31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3" name="Google Shape;55943;p31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4" name="Google Shape;55944;p31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5" name="Google Shape;55945;p31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6" name="Google Shape;55946;p31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7" name="Google Shape;55947;p31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8" name="Google Shape;55948;p31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9" name="Google Shape;55949;p31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0" name="Google Shape;55950;p31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1" name="Google Shape;55951;p31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2" name="Google Shape;55952;p31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3" name="Google Shape;55953;p31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4" name="Google Shape;55954;p31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5" name="Google Shape;55955;p31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6" name="Google Shape;55956;p31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7" name="Google Shape;55957;p31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8" name="Google Shape;55958;p31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9" name="Google Shape;55959;p31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0" name="Google Shape;55960;p31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1" name="Google Shape;55961;p31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2" name="Google Shape;55962;p31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3" name="Google Shape;55963;p31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4" name="Google Shape;55964;p31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5" name="Google Shape;55965;p31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6" name="Google Shape;55966;p31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7" name="Google Shape;55967;p31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8" name="Google Shape;55968;p31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9" name="Google Shape;55969;p31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0" name="Google Shape;55970;p31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1" name="Google Shape;55971;p31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2" name="Google Shape;55972;p31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3" name="Google Shape;55973;p31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4" name="Google Shape;55974;p31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5" name="Google Shape;55975;p31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6" name="Google Shape;55976;p31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7" name="Google Shape;55977;p31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8" name="Google Shape;55978;p31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9" name="Google Shape;55979;p31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0" name="Google Shape;55980;p31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1" name="Google Shape;55981;p31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2" name="Google Shape;55982;p31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3" name="Google Shape;55983;p31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4" name="Google Shape;55984;p31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5" name="Google Shape;55985;p31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6" name="Google Shape;55986;p31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7" name="Google Shape;55987;p31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8" name="Google Shape;55988;p31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9" name="Google Shape;55989;p31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0" name="Google Shape;55990;p31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1" name="Google Shape;55991;p31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2" name="Google Shape;55992;p31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3" name="Google Shape;55993;p31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4" name="Google Shape;55994;p31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5" name="Google Shape;55995;p31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6" name="Google Shape;55996;p31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7" name="Google Shape;55997;p31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8" name="Google Shape;55998;p31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9" name="Google Shape;55999;p31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0" name="Google Shape;56000;p31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1" name="Google Shape;56001;p31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2" name="Google Shape;56002;p31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3" name="Google Shape;56003;p31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4" name="Google Shape;56004;p31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5" name="Google Shape;56005;p31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6" name="Google Shape;56006;p31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7" name="Google Shape;56007;p31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8" name="Google Shape;56008;p31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9" name="Google Shape;56009;p31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0" name="Google Shape;56010;p31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1" name="Google Shape;56011;p31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2" name="Google Shape;56012;p31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3" name="Google Shape;56013;p31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4" name="Google Shape;56014;p31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5" name="Google Shape;56015;p31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6" name="Google Shape;56016;p31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7" name="Google Shape;56017;p31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8" name="Google Shape;56018;p31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9" name="Google Shape;56019;p31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0" name="Google Shape;56020;p31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1" name="Google Shape;56021;p31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2" name="Google Shape;56022;p31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3" name="Google Shape;56023;p31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4" name="Google Shape;56024;p31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5" name="Google Shape;56025;p31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6" name="Google Shape;56026;p31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7" name="Google Shape;56027;p31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8" name="Google Shape;56028;p31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9" name="Google Shape;56029;p31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0" name="Google Shape;56030;p31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1" name="Google Shape;56031;p31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2" name="Google Shape;56032;p31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3" name="Google Shape;56033;p31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4" name="Google Shape;56034;p31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5" name="Google Shape;56035;p31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6" name="Google Shape;56036;p31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7" name="Google Shape;56037;p31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8" name="Google Shape;56038;p31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9" name="Google Shape;56039;p31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0" name="Google Shape;56040;p31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1" name="Google Shape;56041;p31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2" name="Google Shape;56042;p31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3" name="Google Shape;56043;p31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4" name="Google Shape;56044;p31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5" name="Google Shape;56045;p31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6" name="Google Shape;56046;p31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7" name="Google Shape;56047;p31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8" name="Google Shape;56048;p31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9" name="Google Shape;56049;p31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0" name="Google Shape;56050;p31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1" name="Google Shape;56051;p31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2" name="Google Shape;56052;p31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3" name="Google Shape;56053;p31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4" name="Google Shape;56054;p31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5" name="Google Shape;56055;p31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6" name="Google Shape;56056;p31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7" name="Google Shape;56057;p31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8" name="Google Shape;56058;p31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9" name="Google Shape;56059;p31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0" name="Google Shape;56060;p31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1" name="Google Shape;56061;p31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2" name="Google Shape;56062;p31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3" name="Google Shape;56063;p31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4" name="Google Shape;56064;p31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5" name="Google Shape;56065;p31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6" name="Google Shape;56066;p31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7" name="Google Shape;56067;p31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8" name="Google Shape;56068;p31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9" name="Google Shape;56069;p31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0" name="Google Shape;56070;p31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1" name="Google Shape;56071;p31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2" name="Google Shape;56072;p31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3" name="Google Shape;56073;p31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4" name="Google Shape;56074;p31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5" name="Google Shape;56075;p31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6" name="Google Shape;56076;p31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7" name="Google Shape;56077;p31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8" name="Google Shape;56078;p31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9" name="Google Shape;56079;p31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0" name="Google Shape;56080;p31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1" name="Google Shape;56081;p31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2" name="Google Shape;56082;p31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3" name="Google Shape;56083;p31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4" name="Google Shape;56084;p31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5" name="Google Shape;56085;p31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6" name="Google Shape;56086;p31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7" name="Google Shape;56087;p31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8" name="Google Shape;56088;p31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9" name="Google Shape;56089;p31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0" name="Google Shape;56090;p31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1" name="Google Shape;56091;p31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2" name="Google Shape;56092;p31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3" name="Google Shape;56093;p31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4" name="Google Shape;56094;p31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5" name="Google Shape;56095;p31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6" name="Google Shape;56096;p31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7" name="Google Shape;56097;p31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8" name="Google Shape;56098;p31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9" name="Google Shape;56099;p31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0" name="Google Shape;56100;p31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6101" name="Google Shape;56101;p31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-1732937">
            <a:off x="2023949" y="4029750"/>
            <a:ext cx="2439575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02" name="Google Shape;5610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7939" y="3617650"/>
            <a:ext cx="705676" cy="69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03" name="Google Shape;5610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388" y="1112935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56104" name="Google Shape;56104;p31"/>
          <p:cNvSpPr/>
          <p:nvPr/>
        </p:nvSpPr>
        <p:spPr>
          <a:xfrm rot="-6504298">
            <a:off x="3341815" y="3617550"/>
            <a:ext cx="1022338" cy="1551834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105" name="Google Shape;56105;p31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5400000">
            <a:off x="4165700" y="-1602687"/>
            <a:ext cx="3006625" cy="2609848"/>
          </a:xfrm>
          <a:prstGeom prst="rect">
            <a:avLst/>
          </a:prstGeom>
          <a:noFill/>
          <a:ln>
            <a:noFill/>
          </a:ln>
        </p:spPr>
      </p:pic>
      <p:sp>
        <p:nvSpPr>
          <p:cNvPr id="56106" name="Google Shape;56106;p31"/>
          <p:cNvSpPr/>
          <p:nvPr/>
        </p:nvSpPr>
        <p:spPr>
          <a:xfrm rot="-7767911">
            <a:off x="5488539" y="41260"/>
            <a:ext cx="675840" cy="1832249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56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08" name="Google Shape;56108;p32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56109" name="Google Shape;56109;p3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6110" name="Google Shape;56110;p32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56111" name="Google Shape;56111;p32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2" name="Google Shape;56112;p32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3" name="Google Shape;56113;p32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4" name="Google Shape;56114;p32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5" name="Google Shape;56115;p32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6" name="Google Shape;56116;p32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7" name="Google Shape;56117;p32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8" name="Google Shape;56118;p32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9" name="Google Shape;56119;p32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0" name="Google Shape;56120;p32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1" name="Google Shape;56121;p32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2" name="Google Shape;56122;p32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3" name="Google Shape;56123;p32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4" name="Google Shape;56124;p32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5" name="Google Shape;56125;p32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6" name="Google Shape;56126;p32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7" name="Google Shape;56127;p32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8" name="Google Shape;56128;p32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9" name="Google Shape;56129;p32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0" name="Google Shape;56130;p32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1" name="Google Shape;56131;p32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2" name="Google Shape;56132;p32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3" name="Google Shape;56133;p32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4" name="Google Shape;56134;p32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5" name="Google Shape;56135;p32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6" name="Google Shape;56136;p32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7" name="Google Shape;56137;p32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8" name="Google Shape;56138;p32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9" name="Google Shape;56139;p32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0" name="Google Shape;56140;p32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1" name="Google Shape;56141;p32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2" name="Google Shape;56142;p32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3" name="Google Shape;56143;p32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4" name="Google Shape;56144;p32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5" name="Google Shape;56145;p32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6" name="Google Shape;56146;p32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7" name="Google Shape;56147;p32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8" name="Google Shape;56148;p32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9" name="Google Shape;56149;p32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0" name="Google Shape;56150;p32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1" name="Google Shape;56151;p32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2" name="Google Shape;56152;p32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3" name="Google Shape;56153;p32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4" name="Google Shape;56154;p32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5" name="Google Shape;56155;p32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6" name="Google Shape;56156;p32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7" name="Google Shape;56157;p32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8" name="Google Shape;56158;p32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9" name="Google Shape;56159;p32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0" name="Google Shape;56160;p32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1" name="Google Shape;56161;p32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2" name="Google Shape;56162;p32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3" name="Google Shape;56163;p32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4" name="Google Shape;56164;p32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5" name="Google Shape;56165;p32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6" name="Google Shape;56166;p32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7" name="Google Shape;56167;p32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8" name="Google Shape;56168;p32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9" name="Google Shape;56169;p32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0" name="Google Shape;56170;p32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1" name="Google Shape;56171;p32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2" name="Google Shape;56172;p32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3" name="Google Shape;56173;p32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4" name="Google Shape;56174;p32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5" name="Google Shape;56175;p32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6" name="Google Shape;56176;p32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7" name="Google Shape;56177;p32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8" name="Google Shape;56178;p32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9" name="Google Shape;56179;p32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0" name="Google Shape;56180;p32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1" name="Google Shape;56181;p32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2" name="Google Shape;56182;p32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3" name="Google Shape;56183;p32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4" name="Google Shape;56184;p32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5" name="Google Shape;56185;p32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6" name="Google Shape;56186;p32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7" name="Google Shape;56187;p32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8" name="Google Shape;56188;p32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9" name="Google Shape;56189;p32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0" name="Google Shape;56190;p32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1" name="Google Shape;56191;p32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2" name="Google Shape;56192;p32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3" name="Google Shape;56193;p32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4" name="Google Shape;56194;p32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5" name="Google Shape;56195;p32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6" name="Google Shape;56196;p32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7" name="Google Shape;56197;p32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8" name="Google Shape;56198;p32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9" name="Google Shape;56199;p32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0" name="Google Shape;56200;p32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1" name="Google Shape;56201;p32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2" name="Google Shape;56202;p32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3" name="Google Shape;56203;p32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4" name="Google Shape;56204;p32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5" name="Google Shape;56205;p32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6" name="Google Shape;56206;p32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7" name="Google Shape;56207;p32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8" name="Google Shape;56208;p32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9" name="Google Shape;56209;p32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0" name="Google Shape;56210;p32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1" name="Google Shape;56211;p32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2" name="Google Shape;56212;p32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3" name="Google Shape;56213;p32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4" name="Google Shape;56214;p32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5" name="Google Shape;56215;p32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6" name="Google Shape;56216;p32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7" name="Google Shape;56217;p32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8" name="Google Shape;56218;p32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9" name="Google Shape;56219;p32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0" name="Google Shape;56220;p32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1" name="Google Shape;56221;p32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2" name="Google Shape;56222;p32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3" name="Google Shape;56223;p32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4" name="Google Shape;56224;p32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5" name="Google Shape;56225;p32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6" name="Google Shape;56226;p32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7" name="Google Shape;56227;p32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8" name="Google Shape;56228;p32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9" name="Google Shape;56229;p32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0" name="Google Shape;56230;p32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1" name="Google Shape;56231;p32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2" name="Google Shape;56232;p32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3" name="Google Shape;56233;p32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4" name="Google Shape;56234;p32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5" name="Google Shape;56235;p32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6" name="Google Shape;56236;p32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7" name="Google Shape;56237;p32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8" name="Google Shape;56238;p32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9" name="Google Shape;56239;p32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0" name="Google Shape;56240;p32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1" name="Google Shape;56241;p32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2" name="Google Shape;56242;p32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3" name="Google Shape;56243;p32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4" name="Google Shape;56244;p32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5" name="Google Shape;56245;p32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6" name="Google Shape;56246;p32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7" name="Google Shape;56247;p32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8" name="Google Shape;56248;p32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9" name="Google Shape;56249;p32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0" name="Google Shape;56250;p32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1" name="Google Shape;56251;p32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2" name="Google Shape;56252;p32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3" name="Google Shape;56253;p32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4" name="Google Shape;56254;p32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5" name="Google Shape;56255;p32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6" name="Google Shape;56256;p32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7" name="Google Shape;56257;p32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8" name="Google Shape;56258;p32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9" name="Google Shape;56259;p32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0" name="Google Shape;56260;p32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1" name="Google Shape;56261;p32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2" name="Google Shape;56262;p32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3" name="Google Shape;56263;p32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4" name="Google Shape;56264;p32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5" name="Google Shape;56265;p32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6" name="Google Shape;56266;p32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7" name="Google Shape;56267;p32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8" name="Google Shape;56268;p32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9" name="Google Shape;56269;p32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0" name="Google Shape;56270;p32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1" name="Google Shape;56271;p32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2" name="Google Shape;56272;p32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3" name="Google Shape;56273;p32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4" name="Google Shape;56274;p32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5" name="Google Shape;56275;p32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6" name="Google Shape;56276;p32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7" name="Google Shape;56277;p32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8" name="Google Shape;56278;p32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9" name="Google Shape;56279;p32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0" name="Google Shape;56280;p32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1" name="Google Shape;56281;p32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2" name="Google Shape;56282;p32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3" name="Google Shape;56283;p32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4" name="Google Shape;56284;p32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5" name="Google Shape;56285;p32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6" name="Google Shape;56286;p32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7" name="Google Shape;56287;p32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8" name="Google Shape;56288;p32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9" name="Google Shape;56289;p32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0" name="Google Shape;56290;p32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1" name="Google Shape;56291;p32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2" name="Google Shape;56292;p32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3" name="Google Shape;56293;p32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4" name="Google Shape;56294;p32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5" name="Google Shape;56295;p32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6" name="Google Shape;56296;p32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7" name="Google Shape;56297;p32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8" name="Google Shape;56298;p32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9" name="Google Shape;56299;p32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0" name="Google Shape;56300;p32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1" name="Google Shape;56301;p32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2" name="Google Shape;56302;p32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3" name="Google Shape;56303;p32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4" name="Google Shape;56304;p32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5" name="Google Shape;56305;p32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6" name="Google Shape;56306;p32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7" name="Google Shape;56307;p32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8" name="Google Shape;56308;p32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9" name="Google Shape;56309;p32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0" name="Google Shape;56310;p32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1" name="Google Shape;56311;p32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2" name="Google Shape;56312;p32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3" name="Google Shape;56313;p32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4" name="Google Shape;56314;p32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5" name="Google Shape;56315;p32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6" name="Google Shape;56316;p32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7" name="Google Shape;56317;p32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8" name="Google Shape;56318;p32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9" name="Google Shape;56319;p32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0" name="Google Shape;56320;p32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1" name="Google Shape;56321;p32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2" name="Google Shape;56322;p32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3" name="Google Shape;56323;p32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4" name="Google Shape;56324;p32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5" name="Google Shape;56325;p32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6" name="Google Shape;56326;p32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7" name="Google Shape;56327;p32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8" name="Google Shape;56328;p32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9" name="Google Shape;56329;p32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0" name="Google Shape;56330;p32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1" name="Google Shape;56331;p32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2" name="Google Shape;56332;p32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3" name="Google Shape;56333;p32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4" name="Google Shape;56334;p32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5" name="Google Shape;56335;p32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6" name="Google Shape;56336;p32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7" name="Google Shape;56337;p32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8" name="Google Shape;56338;p32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9" name="Google Shape;56339;p32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0" name="Google Shape;56340;p32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1" name="Google Shape;56341;p32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2" name="Google Shape;56342;p32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3" name="Google Shape;56343;p32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4" name="Google Shape;56344;p32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5" name="Google Shape;56345;p32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6" name="Google Shape;56346;p32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7" name="Google Shape;56347;p32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8" name="Google Shape;56348;p32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9" name="Google Shape;56349;p32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0" name="Google Shape;56350;p32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1" name="Google Shape;56351;p32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2" name="Google Shape;56352;p32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3" name="Google Shape;56353;p32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4" name="Google Shape;56354;p32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5" name="Google Shape;56355;p32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6" name="Google Shape;56356;p32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7" name="Google Shape;56357;p32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8" name="Google Shape;56358;p32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9" name="Google Shape;56359;p32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0" name="Google Shape;56360;p32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1" name="Google Shape;56361;p32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2" name="Google Shape;56362;p32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3" name="Google Shape;56363;p32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4" name="Google Shape;56364;p32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5" name="Google Shape;56365;p32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6" name="Google Shape;56366;p32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7" name="Google Shape;56367;p32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8" name="Google Shape;56368;p32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9" name="Google Shape;56369;p32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0" name="Google Shape;56370;p32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1" name="Google Shape;56371;p32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2" name="Google Shape;56372;p32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3" name="Google Shape;56373;p32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4" name="Google Shape;56374;p32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5" name="Google Shape;56375;p32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6" name="Google Shape;56376;p32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7" name="Google Shape;56377;p32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8" name="Google Shape;56378;p32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9" name="Google Shape;56379;p32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0" name="Google Shape;56380;p32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1" name="Google Shape;56381;p32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2" name="Google Shape;56382;p32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3" name="Google Shape;56383;p32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4" name="Google Shape;56384;p32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5" name="Google Shape;56385;p32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6" name="Google Shape;56386;p32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7" name="Google Shape;56387;p32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8" name="Google Shape;56388;p32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9" name="Google Shape;56389;p32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0" name="Google Shape;56390;p32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1" name="Google Shape;56391;p32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2" name="Google Shape;56392;p32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3" name="Google Shape;56393;p32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4" name="Google Shape;56394;p32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5" name="Google Shape;56395;p32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6" name="Google Shape;56396;p32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7" name="Google Shape;56397;p32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8" name="Google Shape;56398;p32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9" name="Google Shape;56399;p32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0" name="Google Shape;56400;p32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1" name="Google Shape;56401;p32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2" name="Google Shape;56402;p32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3" name="Google Shape;56403;p32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4" name="Google Shape;56404;p32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5" name="Google Shape;56405;p32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6" name="Google Shape;56406;p32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7" name="Google Shape;56407;p32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8" name="Google Shape;56408;p32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9" name="Google Shape;56409;p32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0" name="Google Shape;56410;p32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1" name="Google Shape;56411;p32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2" name="Google Shape;56412;p32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3" name="Google Shape;56413;p32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4" name="Google Shape;56414;p32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5" name="Google Shape;56415;p32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6" name="Google Shape;56416;p32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7" name="Google Shape;56417;p32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8" name="Google Shape;56418;p32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9" name="Google Shape;56419;p32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0" name="Google Shape;56420;p32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1" name="Google Shape;56421;p32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2" name="Google Shape;56422;p32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3" name="Google Shape;56423;p32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4" name="Google Shape;56424;p32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5" name="Google Shape;56425;p32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6" name="Google Shape;56426;p32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7" name="Google Shape;56427;p32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8" name="Google Shape;56428;p32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9" name="Google Shape;56429;p32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0" name="Google Shape;56430;p32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1" name="Google Shape;56431;p32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2" name="Google Shape;56432;p32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3" name="Google Shape;56433;p32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4" name="Google Shape;56434;p32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5" name="Google Shape;56435;p32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6" name="Google Shape;56436;p32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7" name="Google Shape;56437;p32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8" name="Google Shape;56438;p32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9" name="Google Shape;56439;p32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0" name="Google Shape;56440;p32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1" name="Google Shape;56441;p32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2" name="Google Shape;56442;p32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3" name="Google Shape;56443;p32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4" name="Google Shape;56444;p32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5" name="Google Shape;56445;p32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6" name="Google Shape;56446;p32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7" name="Google Shape;56447;p32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8" name="Google Shape;56448;p32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9" name="Google Shape;56449;p32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0" name="Google Shape;56450;p32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1" name="Google Shape;56451;p32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2" name="Google Shape;56452;p32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3" name="Google Shape;56453;p32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4" name="Google Shape;56454;p32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5" name="Google Shape;56455;p32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6" name="Google Shape;56456;p32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7" name="Google Shape;56457;p32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8" name="Google Shape;56458;p32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9" name="Google Shape;56459;p32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0" name="Google Shape;56460;p32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1" name="Google Shape;56461;p32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2" name="Google Shape;56462;p32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3" name="Google Shape;56463;p32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4" name="Google Shape;56464;p32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5" name="Google Shape;56465;p32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6" name="Google Shape;56466;p32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7" name="Google Shape;56467;p32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8" name="Google Shape;56468;p32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9" name="Google Shape;56469;p32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0" name="Google Shape;56470;p32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1" name="Google Shape;56471;p32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2" name="Google Shape;56472;p32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3" name="Google Shape;56473;p32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4" name="Google Shape;56474;p32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5" name="Google Shape;56475;p32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6" name="Google Shape;56476;p32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7" name="Google Shape;56477;p32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8" name="Google Shape;56478;p32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9" name="Google Shape;56479;p32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0" name="Google Shape;56480;p32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1" name="Google Shape;56481;p32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2" name="Google Shape;56482;p32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3" name="Google Shape;56483;p32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4" name="Google Shape;56484;p32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5" name="Google Shape;56485;p32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6" name="Google Shape;56486;p32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7" name="Google Shape;56487;p32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8" name="Google Shape;56488;p32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9" name="Google Shape;56489;p32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0" name="Google Shape;56490;p32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1" name="Google Shape;56491;p32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2" name="Google Shape;56492;p32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3" name="Google Shape;56493;p32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4" name="Google Shape;56494;p32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5" name="Google Shape;56495;p32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6" name="Google Shape;56496;p32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7" name="Google Shape;56497;p32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8" name="Google Shape;56498;p32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9" name="Google Shape;56499;p32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0" name="Google Shape;56500;p32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1" name="Google Shape;56501;p32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2" name="Google Shape;56502;p32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3" name="Google Shape;56503;p32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4" name="Google Shape;56504;p32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5" name="Google Shape;56505;p32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6" name="Google Shape;56506;p32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7" name="Google Shape;56507;p32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8" name="Google Shape;56508;p32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9" name="Google Shape;56509;p32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0" name="Google Shape;56510;p32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1" name="Google Shape;56511;p32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2" name="Google Shape;56512;p32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3" name="Google Shape;56513;p32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4" name="Google Shape;56514;p32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5" name="Google Shape;56515;p32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6" name="Google Shape;56516;p32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7" name="Google Shape;56517;p32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8" name="Google Shape;56518;p32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9" name="Google Shape;56519;p32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0" name="Google Shape;56520;p32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1" name="Google Shape;56521;p32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2" name="Google Shape;56522;p32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3" name="Google Shape;56523;p32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4" name="Google Shape;56524;p32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5" name="Google Shape;56525;p32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6" name="Google Shape;56526;p32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7" name="Google Shape;56527;p32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8" name="Google Shape;56528;p32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9" name="Google Shape;56529;p32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0" name="Google Shape;56530;p32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1" name="Google Shape;56531;p32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2" name="Google Shape;56532;p32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3" name="Google Shape;56533;p32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4" name="Google Shape;56534;p32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5" name="Google Shape;56535;p32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6" name="Google Shape;56536;p32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7" name="Google Shape;56537;p32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8" name="Google Shape;56538;p32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9" name="Google Shape;56539;p32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0" name="Google Shape;56540;p32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1" name="Google Shape;56541;p32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2" name="Google Shape;56542;p32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3" name="Google Shape;56543;p32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4" name="Google Shape;56544;p32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5" name="Google Shape;56545;p32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6" name="Google Shape;56546;p32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7" name="Google Shape;56547;p32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8" name="Google Shape;56548;p32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9" name="Google Shape;56549;p32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0" name="Google Shape;56550;p32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1" name="Google Shape;56551;p32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2" name="Google Shape;56552;p32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3" name="Google Shape;56553;p32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4" name="Google Shape;56554;p32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5" name="Google Shape;56555;p32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6" name="Google Shape;56556;p32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7" name="Google Shape;56557;p32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8" name="Google Shape;56558;p32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9" name="Google Shape;56559;p32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0" name="Google Shape;56560;p32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1" name="Google Shape;56561;p32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2" name="Google Shape;56562;p32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3" name="Google Shape;56563;p32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4" name="Google Shape;56564;p32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5" name="Google Shape;56565;p32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6" name="Google Shape;56566;p32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7" name="Google Shape;56567;p32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8" name="Google Shape;56568;p32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9" name="Google Shape;56569;p32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0" name="Google Shape;56570;p32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1" name="Google Shape;56571;p32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2" name="Google Shape;56572;p32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3" name="Google Shape;56573;p32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4" name="Google Shape;56574;p32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5" name="Google Shape;56575;p32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6" name="Google Shape;56576;p32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7" name="Google Shape;56577;p32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8" name="Google Shape;56578;p32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9" name="Google Shape;56579;p32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0" name="Google Shape;56580;p32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1" name="Google Shape;56581;p32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2" name="Google Shape;56582;p32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3" name="Google Shape;56583;p32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4" name="Google Shape;56584;p32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5" name="Google Shape;56585;p32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6" name="Google Shape;56586;p32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7" name="Google Shape;56587;p32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8" name="Google Shape;56588;p32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9" name="Google Shape;56589;p32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0" name="Google Shape;56590;p32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1" name="Google Shape;56591;p32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2" name="Google Shape;56592;p32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3" name="Google Shape;56593;p32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4" name="Google Shape;56594;p32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5" name="Google Shape;56595;p32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6" name="Google Shape;56596;p32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7" name="Google Shape;56597;p32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8" name="Google Shape;56598;p32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9" name="Google Shape;56599;p32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0" name="Google Shape;56600;p32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1" name="Google Shape;56601;p32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2" name="Google Shape;56602;p32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3" name="Google Shape;56603;p32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4" name="Google Shape;56604;p32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5" name="Google Shape;56605;p32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6" name="Google Shape;56606;p32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7" name="Google Shape;56607;p32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8" name="Google Shape;56608;p32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9" name="Google Shape;56609;p32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0" name="Google Shape;56610;p32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1" name="Google Shape;56611;p32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2" name="Google Shape;56612;p32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3" name="Google Shape;56613;p32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4" name="Google Shape;56614;p32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5" name="Google Shape;56615;p32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6" name="Google Shape;56616;p32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7" name="Google Shape;56617;p32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8" name="Google Shape;56618;p32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9" name="Google Shape;56619;p32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0" name="Google Shape;56620;p32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1" name="Google Shape;56621;p32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2" name="Google Shape;56622;p32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3" name="Google Shape;56623;p32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4" name="Google Shape;56624;p32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5" name="Google Shape;56625;p32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6" name="Google Shape;56626;p32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7" name="Google Shape;56627;p32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8" name="Google Shape;56628;p32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9" name="Google Shape;56629;p32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0" name="Google Shape;56630;p32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1" name="Google Shape;56631;p32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2" name="Google Shape;56632;p32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3" name="Google Shape;56633;p32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4" name="Google Shape;56634;p32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5" name="Google Shape;56635;p32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6" name="Google Shape;56636;p32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7" name="Google Shape;56637;p32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8" name="Google Shape;56638;p32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9" name="Google Shape;56639;p32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0" name="Google Shape;56640;p32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1" name="Google Shape;56641;p32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2" name="Google Shape;56642;p32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3" name="Google Shape;56643;p32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4" name="Google Shape;56644;p32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5" name="Google Shape;56645;p32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6" name="Google Shape;56646;p32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7" name="Google Shape;56647;p32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8" name="Google Shape;56648;p32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9" name="Google Shape;56649;p32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0" name="Google Shape;56650;p32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1" name="Google Shape;56651;p32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2" name="Google Shape;56652;p32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3" name="Google Shape;56653;p32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4" name="Google Shape;56654;p32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5" name="Google Shape;56655;p32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6" name="Google Shape;56656;p32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7" name="Google Shape;56657;p32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8" name="Google Shape;56658;p32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9" name="Google Shape;56659;p32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0" name="Google Shape;56660;p32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1" name="Google Shape;56661;p32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2" name="Google Shape;56662;p32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3" name="Google Shape;56663;p32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4" name="Google Shape;56664;p32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5" name="Google Shape;56665;p32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6" name="Google Shape;56666;p32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7" name="Google Shape;56667;p32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8" name="Google Shape;56668;p32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9" name="Google Shape;56669;p32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0" name="Google Shape;56670;p32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1" name="Google Shape;56671;p32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2" name="Google Shape;56672;p32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3" name="Google Shape;56673;p32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4" name="Google Shape;56674;p32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5" name="Google Shape;56675;p32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6" name="Google Shape;56676;p32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7" name="Google Shape;56677;p32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8" name="Google Shape;56678;p32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9" name="Google Shape;56679;p32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0" name="Google Shape;56680;p32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1" name="Google Shape;56681;p32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2" name="Google Shape;56682;p32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3" name="Google Shape;56683;p32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4" name="Google Shape;56684;p32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5" name="Google Shape;56685;p32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6" name="Google Shape;56686;p32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7" name="Google Shape;56687;p32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8" name="Google Shape;56688;p32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9" name="Google Shape;56689;p32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0" name="Google Shape;56690;p32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1" name="Google Shape;56691;p32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2" name="Google Shape;56692;p32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3" name="Google Shape;56693;p32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4" name="Google Shape;56694;p32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5" name="Google Shape;56695;p32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6" name="Google Shape;56696;p32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7" name="Google Shape;56697;p32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8" name="Google Shape;56698;p32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9" name="Google Shape;56699;p32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0" name="Google Shape;56700;p32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1" name="Google Shape;56701;p32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2" name="Google Shape;56702;p32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3" name="Google Shape;56703;p32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4" name="Google Shape;56704;p32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5" name="Google Shape;56705;p32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6" name="Google Shape;56706;p32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7" name="Google Shape;56707;p32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8" name="Google Shape;56708;p32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9" name="Google Shape;56709;p32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0" name="Google Shape;56710;p32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1" name="Google Shape;56711;p32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2" name="Google Shape;56712;p32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3" name="Google Shape;56713;p32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4" name="Google Shape;56714;p32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5" name="Google Shape;56715;p32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6" name="Google Shape;56716;p32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7" name="Google Shape;56717;p32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8" name="Google Shape;56718;p32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9" name="Google Shape;56719;p32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0" name="Google Shape;56720;p32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1" name="Google Shape;56721;p32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2" name="Google Shape;56722;p32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3" name="Google Shape;56723;p32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4" name="Google Shape;56724;p32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5" name="Google Shape;56725;p32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6" name="Google Shape;56726;p32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7" name="Google Shape;56727;p32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8" name="Google Shape;56728;p32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9" name="Google Shape;56729;p32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0" name="Google Shape;56730;p32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1" name="Google Shape;56731;p32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2" name="Google Shape;56732;p32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3" name="Google Shape;56733;p32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4" name="Google Shape;56734;p32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5" name="Google Shape;56735;p32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6" name="Google Shape;56736;p32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7" name="Google Shape;56737;p32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8" name="Google Shape;56738;p32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9" name="Google Shape;56739;p32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0" name="Google Shape;56740;p32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1" name="Google Shape;56741;p32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2" name="Google Shape;56742;p32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3" name="Google Shape;56743;p32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4" name="Google Shape;56744;p32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5" name="Google Shape;56745;p32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6" name="Google Shape;56746;p32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7" name="Google Shape;56747;p32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8" name="Google Shape;56748;p32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9" name="Google Shape;56749;p32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0" name="Google Shape;56750;p32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1" name="Google Shape;56751;p32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2" name="Google Shape;56752;p32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3" name="Google Shape;56753;p32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4" name="Google Shape;56754;p32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5" name="Google Shape;56755;p32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6" name="Google Shape;56756;p32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7" name="Google Shape;56757;p32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8" name="Google Shape;56758;p32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9" name="Google Shape;56759;p32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0" name="Google Shape;56760;p32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1" name="Google Shape;56761;p32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2" name="Google Shape;56762;p32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3" name="Google Shape;56763;p32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4" name="Google Shape;56764;p32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5" name="Google Shape;56765;p32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6" name="Google Shape;56766;p32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7" name="Google Shape;56767;p32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8" name="Google Shape;56768;p32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9" name="Google Shape;56769;p32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0" name="Google Shape;56770;p32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1" name="Google Shape;56771;p32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2" name="Google Shape;56772;p32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3" name="Google Shape;56773;p32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4" name="Google Shape;56774;p32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5" name="Google Shape;56775;p32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6" name="Google Shape;56776;p32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7" name="Google Shape;56777;p32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8" name="Google Shape;56778;p32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9" name="Google Shape;56779;p32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0" name="Google Shape;56780;p32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1" name="Google Shape;56781;p32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2" name="Google Shape;56782;p32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3" name="Google Shape;56783;p32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4" name="Google Shape;56784;p32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5" name="Google Shape;56785;p32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6" name="Google Shape;56786;p32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7" name="Google Shape;56787;p32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8" name="Google Shape;56788;p32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9" name="Google Shape;56789;p32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0" name="Google Shape;56790;p32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1" name="Google Shape;56791;p32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2" name="Google Shape;56792;p32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3" name="Google Shape;56793;p32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4" name="Google Shape;56794;p32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5" name="Google Shape;56795;p32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6" name="Google Shape;56796;p32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7" name="Google Shape;56797;p32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8" name="Google Shape;56798;p32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9" name="Google Shape;56799;p32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0" name="Google Shape;56800;p32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1" name="Google Shape;56801;p32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2" name="Google Shape;56802;p32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3" name="Google Shape;56803;p32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4" name="Google Shape;56804;p32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5" name="Google Shape;56805;p32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6" name="Google Shape;56806;p32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7" name="Google Shape;56807;p32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8" name="Google Shape;56808;p32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9" name="Google Shape;56809;p32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0" name="Google Shape;56810;p32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1" name="Google Shape;56811;p32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2" name="Google Shape;56812;p32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3" name="Google Shape;56813;p32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4" name="Google Shape;56814;p32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5" name="Google Shape;56815;p32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6" name="Google Shape;56816;p32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7" name="Google Shape;56817;p32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8" name="Google Shape;56818;p32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9" name="Google Shape;56819;p32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0" name="Google Shape;56820;p32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1" name="Google Shape;56821;p32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2" name="Google Shape;56822;p32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3" name="Google Shape;56823;p32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4" name="Google Shape;56824;p32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5" name="Google Shape;56825;p32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6" name="Google Shape;56826;p32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7" name="Google Shape;56827;p32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8" name="Google Shape;56828;p32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9" name="Google Shape;56829;p32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0" name="Google Shape;56830;p32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1" name="Google Shape;56831;p32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2" name="Google Shape;56832;p32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3" name="Google Shape;56833;p32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4" name="Google Shape;56834;p32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5" name="Google Shape;56835;p32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6" name="Google Shape;56836;p32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7" name="Google Shape;56837;p32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8" name="Google Shape;56838;p32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9" name="Google Shape;56839;p32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0" name="Google Shape;56840;p32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1" name="Google Shape;56841;p32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2" name="Google Shape;56842;p32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3" name="Google Shape;56843;p32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4" name="Google Shape;56844;p32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5" name="Google Shape;56845;p32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6" name="Google Shape;56846;p32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7" name="Google Shape;56847;p32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8" name="Google Shape;56848;p32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9" name="Google Shape;56849;p32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0" name="Google Shape;56850;p32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1" name="Google Shape;56851;p32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2" name="Google Shape;56852;p32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3" name="Google Shape;56853;p32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4" name="Google Shape;56854;p32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5" name="Google Shape;56855;p32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6" name="Google Shape;56856;p32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7" name="Google Shape;56857;p32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8" name="Google Shape;56858;p32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9" name="Google Shape;56859;p32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0" name="Google Shape;56860;p32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1" name="Google Shape;56861;p32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2" name="Google Shape;56862;p32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3" name="Google Shape;56863;p32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4" name="Google Shape;56864;p32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5" name="Google Shape;56865;p32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6" name="Google Shape;56866;p32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7" name="Google Shape;56867;p32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8" name="Google Shape;56868;p32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9" name="Google Shape;56869;p32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0" name="Google Shape;56870;p32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1" name="Google Shape;56871;p32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2" name="Google Shape;56872;p32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3" name="Google Shape;56873;p32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4" name="Google Shape;56874;p32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5" name="Google Shape;56875;p32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6" name="Google Shape;56876;p32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7" name="Google Shape;56877;p32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8" name="Google Shape;56878;p32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9" name="Google Shape;56879;p32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0" name="Google Shape;56880;p32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1" name="Google Shape;56881;p32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2" name="Google Shape;56882;p32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3" name="Google Shape;56883;p32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4" name="Google Shape;56884;p32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5" name="Google Shape;56885;p32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6" name="Google Shape;56886;p32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7" name="Google Shape;56887;p32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8" name="Google Shape;56888;p32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9" name="Google Shape;56889;p32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0" name="Google Shape;56890;p32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1" name="Google Shape;56891;p32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2" name="Google Shape;56892;p32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3" name="Google Shape;56893;p32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4" name="Google Shape;56894;p32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5" name="Google Shape;56895;p32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6" name="Google Shape;56896;p32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7" name="Google Shape;56897;p32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8" name="Google Shape;56898;p32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9" name="Google Shape;56899;p32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0" name="Google Shape;56900;p32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1" name="Google Shape;56901;p32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2" name="Google Shape;56902;p32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3" name="Google Shape;56903;p32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4" name="Google Shape;56904;p32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5" name="Google Shape;56905;p32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6" name="Google Shape;56906;p32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7" name="Google Shape;56907;p32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8" name="Google Shape;56908;p32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9" name="Google Shape;56909;p32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0" name="Google Shape;56910;p32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1" name="Google Shape;56911;p32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2" name="Google Shape;56912;p32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3" name="Google Shape;56913;p32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4" name="Google Shape;56914;p32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5" name="Google Shape;56915;p32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6" name="Google Shape;56916;p32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7" name="Google Shape;56917;p32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8" name="Google Shape;56918;p32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9" name="Google Shape;56919;p32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0" name="Google Shape;56920;p32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1" name="Google Shape;56921;p32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2" name="Google Shape;56922;p32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3" name="Google Shape;56923;p32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4" name="Google Shape;56924;p32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5" name="Google Shape;56925;p32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6" name="Google Shape;56926;p32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7" name="Google Shape;56927;p32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8" name="Google Shape;56928;p32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9" name="Google Shape;56929;p32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0" name="Google Shape;56930;p32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1" name="Google Shape;56931;p32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2" name="Google Shape;56932;p32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3" name="Google Shape;56933;p32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4" name="Google Shape;56934;p32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5" name="Google Shape;56935;p32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6" name="Google Shape;56936;p32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7" name="Google Shape;56937;p32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8" name="Google Shape;56938;p32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9" name="Google Shape;56939;p32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0" name="Google Shape;56940;p32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1" name="Google Shape;56941;p32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2" name="Google Shape;56942;p32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3" name="Google Shape;56943;p32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4" name="Google Shape;56944;p32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5" name="Google Shape;56945;p32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6" name="Google Shape;56946;p32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7" name="Google Shape;56947;p32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8" name="Google Shape;56948;p32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9" name="Google Shape;56949;p32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0" name="Google Shape;56950;p32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1" name="Google Shape;56951;p32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2" name="Google Shape;56952;p32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3" name="Google Shape;56953;p32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4" name="Google Shape;56954;p32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5" name="Google Shape;56955;p32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6" name="Google Shape;56956;p32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7" name="Google Shape;56957;p32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8" name="Google Shape;56958;p32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9" name="Google Shape;56959;p32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0" name="Google Shape;56960;p32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1" name="Google Shape;56961;p32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2" name="Google Shape;56962;p32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3" name="Google Shape;56963;p32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4" name="Google Shape;56964;p32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5" name="Google Shape;56965;p32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6" name="Google Shape;56966;p32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7" name="Google Shape;56967;p32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8" name="Google Shape;56968;p32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9" name="Google Shape;56969;p32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0" name="Google Shape;56970;p32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1" name="Google Shape;56971;p32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2" name="Google Shape;56972;p32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3" name="Google Shape;56973;p32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4" name="Google Shape;56974;p32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5" name="Google Shape;56975;p32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6" name="Google Shape;56976;p32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7" name="Google Shape;56977;p32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8" name="Google Shape;56978;p32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9" name="Google Shape;56979;p32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0" name="Google Shape;56980;p32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1" name="Google Shape;56981;p32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2" name="Google Shape;56982;p32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3" name="Google Shape;56983;p32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4" name="Google Shape;56984;p32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5" name="Google Shape;56985;p32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6" name="Google Shape;56986;p32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7" name="Google Shape;56987;p32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8" name="Google Shape;56988;p32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9" name="Google Shape;56989;p32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0" name="Google Shape;56990;p32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1" name="Google Shape;56991;p32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2" name="Google Shape;56992;p32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3" name="Google Shape;56993;p32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4" name="Google Shape;56994;p32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5" name="Google Shape;56995;p32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6" name="Google Shape;56996;p32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7" name="Google Shape;56997;p32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8" name="Google Shape;56998;p32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9" name="Google Shape;56999;p32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0" name="Google Shape;57000;p32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1" name="Google Shape;57001;p32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2" name="Google Shape;57002;p32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3" name="Google Shape;57003;p32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4" name="Google Shape;57004;p32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5" name="Google Shape;57005;p32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6" name="Google Shape;57006;p32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7" name="Google Shape;57007;p32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8" name="Google Shape;57008;p32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9" name="Google Shape;57009;p32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0" name="Google Shape;57010;p32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1" name="Google Shape;57011;p32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2" name="Google Shape;57012;p32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3" name="Google Shape;57013;p32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4" name="Google Shape;57014;p32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5" name="Google Shape;57015;p32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6" name="Google Shape;57016;p32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7" name="Google Shape;57017;p32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8" name="Google Shape;57018;p32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9" name="Google Shape;57019;p32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0" name="Google Shape;57020;p32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1" name="Google Shape;57021;p32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2" name="Google Shape;57022;p32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3" name="Google Shape;57023;p32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4" name="Google Shape;57024;p32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5" name="Google Shape;57025;p32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6" name="Google Shape;57026;p32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7" name="Google Shape;57027;p32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8" name="Google Shape;57028;p32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9" name="Google Shape;57029;p32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0" name="Google Shape;57030;p32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1" name="Google Shape;57031;p32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2" name="Google Shape;57032;p32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3" name="Google Shape;57033;p32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4" name="Google Shape;57034;p32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5" name="Google Shape;57035;p32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6" name="Google Shape;57036;p32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7" name="Google Shape;57037;p32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8" name="Google Shape;57038;p32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9" name="Google Shape;57039;p32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0" name="Google Shape;57040;p32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1" name="Google Shape;57041;p32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2" name="Google Shape;57042;p32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3" name="Google Shape;57043;p32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4" name="Google Shape;57044;p32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5" name="Google Shape;57045;p32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6" name="Google Shape;57046;p32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7" name="Google Shape;57047;p32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8" name="Google Shape;57048;p32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9" name="Google Shape;57049;p32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0" name="Google Shape;57050;p32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1" name="Google Shape;57051;p32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2" name="Google Shape;57052;p32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3" name="Google Shape;57053;p32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4" name="Google Shape;57054;p32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5" name="Google Shape;57055;p32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6" name="Google Shape;57056;p32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7" name="Google Shape;57057;p32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8" name="Google Shape;57058;p32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9" name="Google Shape;57059;p32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0" name="Google Shape;57060;p32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1" name="Google Shape;57061;p32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2" name="Google Shape;57062;p32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3" name="Google Shape;57063;p32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4" name="Google Shape;57064;p32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5" name="Google Shape;57065;p32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6" name="Google Shape;57066;p32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7" name="Google Shape;57067;p32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8" name="Google Shape;57068;p32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9" name="Google Shape;57069;p32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0" name="Google Shape;57070;p32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1" name="Google Shape;57071;p32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2" name="Google Shape;57072;p32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3" name="Google Shape;57073;p32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4" name="Google Shape;57074;p32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5" name="Google Shape;57075;p32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6" name="Google Shape;57076;p32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7" name="Google Shape;57077;p32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8" name="Google Shape;57078;p32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9" name="Google Shape;57079;p32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0" name="Google Shape;57080;p32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1" name="Google Shape;57081;p32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2" name="Google Shape;57082;p32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3" name="Google Shape;57083;p32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4" name="Google Shape;57084;p32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5" name="Google Shape;57085;p32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6" name="Google Shape;57086;p32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7" name="Google Shape;57087;p32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8" name="Google Shape;57088;p32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9" name="Google Shape;57089;p32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0" name="Google Shape;57090;p32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1" name="Google Shape;57091;p32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2" name="Google Shape;57092;p32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3" name="Google Shape;57093;p32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4" name="Google Shape;57094;p32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5" name="Google Shape;57095;p32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6" name="Google Shape;57096;p32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7" name="Google Shape;57097;p32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8" name="Google Shape;57098;p32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9" name="Google Shape;57099;p32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0" name="Google Shape;57100;p32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1" name="Google Shape;57101;p32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2" name="Google Shape;57102;p32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3" name="Google Shape;57103;p32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4" name="Google Shape;57104;p32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5" name="Google Shape;57105;p32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6" name="Google Shape;57106;p32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7" name="Google Shape;57107;p32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8" name="Google Shape;57108;p32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9" name="Google Shape;57109;p32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0" name="Google Shape;57110;p32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1" name="Google Shape;57111;p32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2" name="Google Shape;57112;p32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3" name="Google Shape;57113;p32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4" name="Google Shape;57114;p32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5" name="Google Shape;57115;p32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6" name="Google Shape;57116;p32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7" name="Google Shape;57117;p32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8" name="Google Shape;57118;p32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9" name="Google Shape;57119;p32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0" name="Google Shape;57120;p32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1" name="Google Shape;57121;p32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2" name="Google Shape;57122;p32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3" name="Google Shape;57123;p32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4" name="Google Shape;57124;p32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5" name="Google Shape;57125;p32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6" name="Google Shape;57126;p32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7" name="Google Shape;57127;p32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8" name="Google Shape;57128;p32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9" name="Google Shape;57129;p32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0" name="Google Shape;57130;p32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1" name="Google Shape;57131;p32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2" name="Google Shape;57132;p32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3" name="Google Shape;57133;p32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4" name="Google Shape;57134;p32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5" name="Google Shape;57135;p32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6" name="Google Shape;57136;p32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7" name="Google Shape;57137;p32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8" name="Google Shape;57138;p32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9" name="Google Shape;57139;p32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0" name="Google Shape;57140;p32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1" name="Google Shape;57141;p32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2" name="Google Shape;57142;p32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3" name="Google Shape;57143;p32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4" name="Google Shape;57144;p32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5" name="Google Shape;57145;p32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6" name="Google Shape;57146;p32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7" name="Google Shape;57147;p32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8" name="Google Shape;57148;p32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9" name="Google Shape;57149;p32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0" name="Google Shape;57150;p32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1" name="Google Shape;57151;p32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2" name="Google Shape;57152;p32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3" name="Google Shape;57153;p32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4" name="Google Shape;57154;p32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5" name="Google Shape;57155;p32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6" name="Google Shape;57156;p32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7" name="Google Shape;57157;p32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8" name="Google Shape;57158;p32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9" name="Google Shape;57159;p32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0" name="Google Shape;57160;p32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1" name="Google Shape;57161;p32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2" name="Google Shape;57162;p32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3" name="Google Shape;57163;p32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4" name="Google Shape;57164;p32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5" name="Google Shape;57165;p32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6" name="Google Shape;57166;p32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7" name="Google Shape;57167;p32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8" name="Google Shape;57168;p32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9" name="Google Shape;57169;p32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0" name="Google Shape;57170;p32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1" name="Google Shape;57171;p32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2" name="Google Shape;57172;p32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3" name="Google Shape;57173;p32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4" name="Google Shape;57174;p32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5" name="Google Shape;57175;p32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6" name="Google Shape;57176;p32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7" name="Google Shape;57177;p32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8" name="Google Shape;57178;p32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9" name="Google Shape;57179;p32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0" name="Google Shape;57180;p32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1" name="Google Shape;57181;p32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2" name="Google Shape;57182;p32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3" name="Google Shape;57183;p32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4" name="Google Shape;57184;p32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5" name="Google Shape;57185;p32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6" name="Google Shape;57186;p32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7" name="Google Shape;57187;p32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8" name="Google Shape;57188;p32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9" name="Google Shape;57189;p32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0" name="Google Shape;57190;p32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1" name="Google Shape;57191;p32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2" name="Google Shape;57192;p32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3" name="Google Shape;57193;p32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4" name="Google Shape;57194;p32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5" name="Google Shape;57195;p32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6" name="Google Shape;57196;p32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7" name="Google Shape;57197;p32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8" name="Google Shape;57198;p32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9" name="Google Shape;57199;p32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0" name="Google Shape;57200;p32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1" name="Google Shape;57201;p32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2" name="Google Shape;57202;p32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3" name="Google Shape;57203;p32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4" name="Google Shape;57204;p32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5" name="Google Shape;57205;p32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6" name="Google Shape;57206;p32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7" name="Google Shape;57207;p32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8" name="Google Shape;57208;p32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9" name="Google Shape;57209;p32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0" name="Google Shape;57210;p32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1" name="Google Shape;57211;p32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2" name="Google Shape;57212;p32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3" name="Google Shape;57213;p32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4" name="Google Shape;57214;p32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5" name="Google Shape;57215;p32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6" name="Google Shape;57216;p32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7" name="Google Shape;57217;p32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8" name="Google Shape;57218;p32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9" name="Google Shape;57219;p32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0" name="Google Shape;57220;p32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1" name="Google Shape;57221;p32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2" name="Google Shape;57222;p32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3" name="Google Shape;57223;p32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4" name="Google Shape;57224;p32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5" name="Google Shape;57225;p32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6" name="Google Shape;57226;p32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7" name="Google Shape;57227;p32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8" name="Google Shape;57228;p32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9" name="Google Shape;57229;p32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0" name="Google Shape;57230;p32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1" name="Google Shape;57231;p32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2" name="Google Shape;57232;p32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3" name="Google Shape;57233;p32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4" name="Google Shape;57234;p32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5" name="Google Shape;57235;p32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6" name="Google Shape;57236;p32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7" name="Google Shape;57237;p32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8" name="Google Shape;57238;p32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9" name="Google Shape;57239;p32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0" name="Google Shape;57240;p32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1" name="Google Shape;57241;p32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2" name="Google Shape;57242;p32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3" name="Google Shape;57243;p32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4" name="Google Shape;57244;p32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5" name="Google Shape;57245;p32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6" name="Google Shape;57246;p32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7" name="Google Shape;57247;p32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8" name="Google Shape;57248;p32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9" name="Google Shape;57249;p32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0" name="Google Shape;57250;p32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1" name="Google Shape;57251;p32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2" name="Google Shape;57252;p32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3" name="Google Shape;57253;p32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4" name="Google Shape;57254;p32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5" name="Google Shape;57255;p32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6" name="Google Shape;57256;p32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7" name="Google Shape;57257;p32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8" name="Google Shape;57258;p32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9" name="Google Shape;57259;p32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0" name="Google Shape;57260;p32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1" name="Google Shape;57261;p32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2" name="Google Shape;57262;p32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3" name="Google Shape;57263;p32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4" name="Google Shape;57264;p32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5" name="Google Shape;57265;p32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6" name="Google Shape;57266;p32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7" name="Google Shape;57267;p32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8" name="Google Shape;57268;p32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9" name="Google Shape;57269;p32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0" name="Google Shape;57270;p32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1" name="Google Shape;57271;p32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2" name="Google Shape;57272;p32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3" name="Google Shape;57273;p32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4" name="Google Shape;57274;p32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5" name="Google Shape;57275;p32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6" name="Google Shape;57276;p32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7" name="Google Shape;57277;p32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8" name="Google Shape;57278;p32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9" name="Google Shape;57279;p32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0" name="Google Shape;57280;p32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1" name="Google Shape;57281;p32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2" name="Google Shape;57282;p32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3" name="Google Shape;57283;p32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4" name="Google Shape;57284;p32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5" name="Google Shape;57285;p32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6" name="Google Shape;57286;p32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7" name="Google Shape;57287;p32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8" name="Google Shape;57288;p32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9" name="Google Shape;57289;p32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0" name="Google Shape;57290;p32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1" name="Google Shape;57291;p32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2" name="Google Shape;57292;p32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3" name="Google Shape;57293;p32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4" name="Google Shape;57294;p32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5" name="Google Shape;57295;p32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6" name="Google Shape;57296;p32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7" name="Google Shape;57297;p32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8" name="Google Shape;57298;p32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9" name="Google Shape;57299;p32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0" name="Google Shape;57300;p32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1" name="Google Shape;57301;p32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2" name="Google Shape;57302;p32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3" name="Google Shape;57303;p32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4" name="Google Shape;57304;p32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5" name="Google Shape;57305;p32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6" name="Google Shape;57306;p32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7" name="Google Shape;57307;p32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8" name="Google Shape;57308;p32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9" name="Google Shape;57309;p32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0" name="Google Shape;57310;p32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1" name="Google Shape;57311;p32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2" name="Google Shape;57312;p32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3" name="Google Shape;57313;p32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4" name="Google Shape;57314;p32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5" name="Google Shape;57315;p32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6" name="Google Shape;57316;p32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7" name="Google Shape;57317;p32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8" name="Google Shape;57318;p32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9" name="Google Shape;57319;p32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0" name="Google Shape;57320;p32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1" name="Google Shape;57321;p32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2" name="Google Shape;57322;p32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3" name="Google Shape;57323;p32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4" name="Google Shape;57324;p32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5" name="Google Shape;57325;p32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6" name="Google Shape;57326;p32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7" name="Google Shape;57327;p32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8" name="Google Shape;57328;p32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9" name="Google Shape;57329;p32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0" name="Google Shape;57330;p32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1" name="Google Shape;57331;p32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2" name="Google Shape;57332;p32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3" name="Google Shape;57333;p32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4" name="Google Shape;57334;p32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5" name="Google Shape;57335;p32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6" name="Google Shape;57336;p32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7" name="Google Shape;57337;p32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8" name="Google Shape;57338;p32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9" name="Google Shape;57339;p32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0" name="Google Shape;57340;p32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1" name="Google Shape;57341;p32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2" name="Google Shape;57342;p32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3" name="Google Shape;57343;p32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4" name="Google Shape;57344;p32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5" name="Google Shape;57345;p32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6" name="Google Shape;57346;p32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7" name="Google Shape;57347;p32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8" name="Google Shape;57348;p32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9" name="Google Shape;57349;p32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0" name="Google Shape;57350;p32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1" name="Google Shape;57351;p32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2" name="Google Shape;57352;p32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3" name="Google Shape;57353;p32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4" name="Google Shape;57354;p32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5" name="Google Shape;57355;p32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6" name="Google Shape;57356;p32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7" name="Google Shape;57357;p32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8" name="Google Shape;57358;p32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9" name="Google Shape;57359;p32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0" name="Google Shape;57360;p32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1" name="Google Shape;57361;p32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2" name="Google Shape;57362;p32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3" name="Google Shape;57363;p32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4" name="Google Shape;57364;p32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5" name="Google Shape;57365;p32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6" name="Google Shape;57366;p32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7" name="Google Shape;57367;p32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8" name="Google Shape;57368;p32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9" name="Google Shape;57369;p32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0" name="Google Shape;57370;p32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1" name="Google Shape;57371;p32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2" name="Google Shape;57372;p32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3" name="Google Shape;57373;p32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4" name="Google Shape;57374;p32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5" name="Google Shape;57375;p32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6" name="Google Shape;57376;p32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7" name="Google Shape;57377;p32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8" name="Google Shape;57378;p32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9" name="Google Shape;57379;p32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0" name="Google Shape;57380;p32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1" name="Google Shape;57381;p32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2" name="Google Shape;57382;p32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3" name="Google Shape;57383;p32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4" name="Google Shape;57384;p32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5" name="Google Shape;57385;p32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6" name="Google Shape;57386;p32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7" name="Google Shape;57387;p32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8" name="Google Shape;57388;p32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9" name="Google Shape;57389;p32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0" name="Google Shape;57390;p32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1" name="Google Shape;57391;p32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2" name="Google Shape;57392;p32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3" name="Google Shape;57393;p32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4" name="Google Shape;57394;p32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5" name="Google Shape;57395;p32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6" name="Google Shape;57396;p32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7" name="Google Shape;57397;p32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8" name="Google Shape;57398;p32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9" name="Google Shape;57399;p32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0" name="Google Shape;57400;p32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1" name="Google Shape;57401;p32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2" name="Google Shape;57402;p32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3" name="Google Shape;57403;p32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4" name="Google Shape;57404;p32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5" name="Google Shape;57405;p32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6" name="Google Shape;57406;p32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7" name="Google Shape;57407;p32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8" name="Google Shape;57408;p32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9" name="Google Shape;57409;p32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0" name="Google Shape;57410;p32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1" name="Google Shape;57411;p32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2" name="Google Shape;57412;p32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3" name="Google Shape;57413;p32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4" name="Google Shape;57414;p32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5" name="Google Shape;57415;p32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6" name="Google Shape;57416;p32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7" name="Google Shape;57417;p32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8" name="Google Shape;57418;p32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9" name="Google Shape;57419;p32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0" name="Google Shape;57420;p32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1" name="Google Shape;57421;p32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2" name="Google Shape;57422;p32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3" name="Google Shape;57423;p32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4" name="Google Shape;57424;p32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5" name="Google Shape;57425;p32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6" name="Google Shape;57426;p32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7" name="Google Shape;57427;p32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8" name="Google Shape;57428;p32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9" name="Google Shape;57429;p32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0" name="Google Shape;57430;p32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1" name="Google Shape;57431;p32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2" name="Google Shape;57432;p32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3" name="Google Shape;57433;p32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4" name="Google Shape;57434;p32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5" name="Google Shape;57435;p32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6" name="Google Shape;57436;p32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7" name="Google Shape;57437;p32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8" name="Google Shape;57438;p32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9" name="Google Shape;57439;p32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0" name="Google Shape;57440;p32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1" name="Google Shape;57441;p32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2" name="Google Shape;57442;p32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3" name="Google Shape;57443;p32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4" name="Google Shape;57444;p32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5" name="Google Shape;57445;p32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6" name="Google Shape;57446;p32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7" name="Google Shape;57447;p32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8" name="Google Shape;57448;p32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9" name="Google Shape;57449;p32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0" name="Google Shape;57450;p32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1" name="Google Shape;57451;p32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2" name="Google Shape;57452;p32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3" name="Google Shape;57453;p32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4" name="Google Shape;57454;p32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5" name="Google Shape;57455;p32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6" name="Google Shape;57456;p32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7" name="Google Shape;57457;p32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8" name="Google Shape;57458;p32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9" name="Google Shape;57459;p32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0" name="Google Shape;57460;p32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1" name="Google Shape;57461;p32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2" name="Google Shape;57462;p32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3" name="Google Shape;57463;p32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4" name="Google Shape;57464;p32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5" name="Google Shape;57465;p32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6" name="Google Shape;57466;p32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7" name="Google Shape;57467;p32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8" name="Google Shape;57468;p32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9" name="Google Shape;57469;p32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0" name="Google Shape;57470;p32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1" name="Google Shape;57471;p32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2" name="Google Shape;57472;p32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3" name="Google Shape;57473;p32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4" name="Google Shape;57474;p32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5" name="Google Shape;57475;p32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6" name="Google Shape;57476;p32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7" name="Google Shape;57477;p32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8" name="Google Shape;57478;p32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9" name="Google Shape;57479;p32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0" name="Google Shape;57480;p32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1" name="Google Shape;57481;p32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2" name="Google Shape;57482;p32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3" name="Google Shape;57483;p32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4" name="Google Shape;57484;p32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5" name="Google Shape;57485;p32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6" name="Google Shape;57486;p32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7" name="Google Shape;57487;p32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8" name="Google Shape;57488;p32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9" name="Google Shape;57489;p32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0" name="Google Shape;57490;p32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1" name="Google Shape;57491;p32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2" name="Google Shape;57492;p32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3" name="Google Shape;57493;p32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4" name="Google Shape;57494;p32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5" name="Google Shape;57495;p32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6" name="Google Shape;57496;p32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7" name="Google Shape;57497;p32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8" name="Google Shape;57498;p32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9" name="Google Shape;57499;p32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0" name="Google Shape;57500;p32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1" name="Google Shape;57501;p32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2" name="Google Shape;57502;p32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3" name="Google Shape;57503;p32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4" name="Google Shape;57504;p32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5" name="Google Shape;57505;p32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6" name="Google Shape;57506;p32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7" name="Google Shape;57507;p32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8" name="Google Shape;57508;p32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9" name="Google Shape;57509;p32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0" name="Google Shape;57510;p32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1" name="Google Shape;57511;p32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2" name="Google Shape;57512;p32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3" name="Google Shape;57513;p32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4" name="Google Shape;57514;p32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5" name="Google Shape;57515;p32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6" name="Google Shape;57516;p32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7" name="Google Shape;57517;p32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8" name="Google Shape;57518;p32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9" name="Google Shape;57519;p32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0" name="Google Shape;57520;p32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1" name="Google Shape;57521;p32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2" name="Google Shape;57522;p32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3" name="Google Shape;57523;p32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4" name="Google Shape;57524;p32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5" name="Google Shape;57525;p32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6" name="Google Shape;57526;p32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7" name="Google Shape;57527;p32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8" name="Google Shape;57528;p32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9" name="Google Shape;57529;p32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0" name="Google Shape;57530;p32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1" name="Google Shape;57531;p32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2" name="Google Shape;57532;p32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3" name="Google Shape;57533;p32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4" name="Google Shape;57534;p32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5" name="Google Shape;57535;p32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6" name="Google Shape;57536;p32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7" name="Google Shape;57537;p32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8" name="Google Shape;57538;p32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9" name="Google Shape;57539;p32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0" name="Google Shape;57540;p32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1" name="Google Shape;57541;p32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2" name="Google Shape;57542;p32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3" name="Google Shape;57543;p32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4" name="Google Shape;57544;p32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5" name="Google Shape;57545;p32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6" name="Google Shape;57546;p32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7" name="Google Shape;57547;p32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8" name="Google Shape;57548;p32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9" name="Google Shape;57549;p32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0" name="Google Shape;57550;p32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1" name="Google Shape;57551;p32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2" name="Google Shape;57552;p32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3" name="Google Shape;57553;p32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4" name="Google Shape;57554;p32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5" name="Google Shape;57555;p32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6" name="Google Shape;57556;p32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7" name="Google Shape;57557;p32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8" name="Google Shape;57558;p32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9" name="Google Shape;57559;p32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0" name="Google Shape;57560;p32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1" name="Google Shape;57561;p32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2" name="Google Shape;57562;p32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3" name="Google Shape;57563;p32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4" name="Google Shape;57564;p32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5" name="Google Shape;57565;p32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6" name="Google Shape;57566;p32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7" name="Google Shape;57567;p32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8" name="Google Shape;57568;p32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9" name="Google Shape;57569;p32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0" name="Google Shape;57570;p32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1" name="Google Shape;57571;p32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2" name="Google Shape;57572;p32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3" name="Google Shape;57573;p32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4" name="Google Shape;57574;p32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5" name="Google Shape;57575;p32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6" name="Google Shape;57576;p32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7" name="Google Shape;57577;p32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8" name="Google Shape;57578;p32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9" name="Google Shape;57579;p32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0" name="Google Shape;57580;p32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1" name="Google Shape;57581;p32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2" name="Google Shape;57582;p32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3" name="Google Shape;57583;p32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4" name="Google Shape;57584;p32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5" name="Google Shape;57585;p32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6" name="Google Shape;57586;p32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7" name="Google Shape;57587;p32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8" name="Google Shape;57588;p32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9" name="Google Shape;57589;p32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0" name="Google Shape;57590;p32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1" name="Google Shape;57591;p32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2" name="Google Shape;57592;p32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3" name="Google Shape;57593;p32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4" name="Google Shape;57594;p32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5" name="Google Shape;57595;p32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6" name="Google Shape;57596;p32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7" name="Google Shape;57597;p32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8" name="Google Shape;57598;p32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9" name="Google Shape;57599;p32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0" name="Google Shape;57600;p32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1" name="Google Shape;57601;p32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2" name="Google Shape;57602;p32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3" name="Google Shape;57603;p32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4" name="Google Shape;57604;p32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5" name="Google Shape;57605;p32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6" name="Google Shape;57606;p32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7" name="Google Shape;57607;p32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8" name="Google Shape;57608;p32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9" name="Google Shape;57609;p32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0" name="Google Shape;57610;p32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1" name="Google Shape;57611;p32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2" name="Google Shape;57612;p32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3" name="Google Shape;57613;p32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4" name="Google Shape;57614;p32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5" name="Google Shape;57615;p32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6" name="Google Shape;57616;p32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7" name="Google Shape;57617;p32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8" name="Google Shape;57618;p32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9" name="Google Shape;57619;p32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0" name="Google Shape;57620;p32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1" name="Google Shape;57621;p32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2" name="Google Shape;57622;p32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3" name="Google Shape;57623;p32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4" name="Google Shape;57624;p32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5" name="Google Shape;57625;p32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6" name="Google Shape;57626;p32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7" name="Google Shape;57627;p32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8" name="Google Shape;57628;p32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9" name="Google Shape;57629;p32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0" name="Google Shape;57630;p32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1" name="Google Shape;57631;p32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2" name="Google Shape;57632;p32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3" name="Google Shape;57633;p32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4" name="Google Shape;57634;p32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5" name="Google Shape;57635;p32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6" name="Google Shape;57636;p32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7" name="Google Shape;57637;p32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8" name="Google Shape;57638;p32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9" name="Google Shape;57639;p32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0" name="Google Shape;57640;p32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1" name="Google Shape;57641;p32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2" name="Google Shape;57642;p32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3" name="Google Shape;57643;p32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4" name="Google Shape;57644;p32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5" name="Google Shape;57645;p32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6" name="Google Shape;57646;p32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7" name="Google Shape;57647;p32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8" name="Google Shape;57648;p32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9" name="Google Shape;57649;p32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0" name="Google Shape;57650;p32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1" name="Google Shape;57651;p32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2" name="Google Shape;57652;p32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3" name="Google Shape;57653;p32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4" name="Google Shape;57654;p32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5" name="Google Shape;57655;p32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6" name="Google Shape;57656;p32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7" name="Google Shape;57657;p32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8" name="Google Shape;57658;p32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9" name="Google Shape;57659;p32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0" name="Google Shape;57660;p32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1" name="Google Shape;57661;p32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2" name="Google Shape;57662;p32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3" name="Google Shape;57663;p32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4" name="Google Shape;57664;p32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5" name="Google Shape;57665;p32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6" name="Google Shape;57666;p32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7" name="Google Shape;57667;p32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8" name="Google Shape;57668;p32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9" name="Google Shape;57669;p32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0" name="Google Shape;57670;p32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1" name="Google Shape;57671;p32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2" name="Google Shape;57672;p32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3" name="Google Shape;57673;p32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4" name="Google Shape;57674;p32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5" name="Google Shape;57675;p32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6" name="Google Shape;57676;p32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7" name="Google Shape;57677;p32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8" name="Google Shape;57678;p32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9" name="Google Shape;57679;p32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0" name="Google Shape;57680;p32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1" name="Google Shape;57681;p32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2" name="Google Shape;57682;p32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3" name="Google Shape;57683;p32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4" name="Google Shape;57684;p32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5" name="Google Shape;57685;p32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6" name="Google Shape;57686;p32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7" name="Google Shape;57687;p32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8" name="Google Shape;57688;p32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9" name="Google Shape;57689;p32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0" name="Google Shape;57690;p32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1" name="Google Shape;57691;p32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2" name="Google Shape;57692;p32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3" name="Google Shape;57693;p32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4" name="Google Shape;57694;p32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5" name="Google Shape;57695;p32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6" name="Google Shape;57696;p32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7" name="Google Shape;57697;p32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8" name="Google Shape;57698;p32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9" name="Google Shape;57699;p32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0" name="Google Shape;57700;p32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1" name="Google Shape;57701;p32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2" name="Google Shape;57702;p32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3" name="Google Shape;57703;p32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4" name="Google Shape;57704;p32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5" name="Google Shape;57705;p32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6" name="Google Shape;57706;p32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7" name="Google Shape;57707;p32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8" name="Google Shape;57708;p32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9" name="Google Shape;57709;p32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0" name="Google Shape;57710;p32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1" name="Google Shape;57711;p32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2" name="Google Shape;57712;p32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3" name="Google Shape;57713;p32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4" name="Google Shape;57714;p32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5" name="Google Shape;57715;p32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6" name="Google Shape;57716;p32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7" name="Google Shape;57717;p32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8" name="Google Shape;57718;p32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9" name="Google Shape;57719;p32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0" name="Google Shape;57720;p32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1" name="Google Shape;57721;p32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2" name="Google Shape;57722;p32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3" name="Google Shape;57723;p32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4" name="Google Shape;57724;p32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5" name="Google Shape;57725;p32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6" name="Google Shape;57726;p32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7" name="Google Shape;57727;p32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8" name="Google Shape;57728;p32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9" name="Google Shape;57729;p32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0" name="Google Shape;57730;p32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1" name="Google Shape;57731;p32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2" name="Google Shape;57732;p32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3" name="Google Shape;57733;p32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4" name="Google Shape;57734;p32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5" name="Google Shape;57735;p32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6" name="Google Shape;57736;p32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7" name="Google Shape;57737;p32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8" name="Google Shape;57738;p32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9" name="Google Shape;57739;p32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0" name="Google Shape;57740;p32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1" name="Google Shape;57741;p32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2" name="Google Shape;57742;p32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3" name="Google Shape;57743;p32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4" name="Google Shape;57744;p32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5" name="Google Shape;57745;p32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6" name="Google Shape;57746;p32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7" name="Google Shape;57747;p32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8" name="Google Shape;57748;p32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9" name="Google Shape;57749;p32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0" name="Google Shape;57750;p32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1" name="Google Shape;57751;p32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2" name="Google Shape;57752;p32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3" name="Google Shape;57753;p32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4" name="Google Shape;57754;p32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5" name="Google Shape;57755;p32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6" name="Google Shape;57756;p32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7" name="Google Shape;57757;p32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8" name="Google Shape;57758;p32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9" name="Google Shape;57759;p32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0" name="Google Shape;57760;p32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1" name="Google Shape;57761;p32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2" name="Google Shape;57762;p32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3" name="Google Shape;57763;p32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4" name="Google Shape;57764;p32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5" name="Google Shape;57765;p32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6" name="Google Shape;57766;p32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7" name="Google Shape;57767;p32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8" name="Google Shape;57768;p32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9" name="Google Shape;57769;p32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0" name="Google Shape;57770;p32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1" name="Google Shape;57771;p32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2" name="Google Shape;57772;p32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3" name="Google Shape;57773;p32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4" name="Google Shape;57774;p32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5" name="Google Shape;57775;p32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6" name="Google Shape;57776;p32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7" name="Google Shape;57777;p32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8" name="Google Shape;57778;p32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9" name="Google Shape;57779;p32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0" name="Google Shape;57780;p32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1" name="Google Shape;57781;p32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2" name="Google Shape;57782;p32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3" name="Google Shape;57783;p32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4" name="Google Shape;57784;p32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5" name="Google Shape;57785;p32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6" name="Google Shape;57786;p32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7" name="Google Shape;57787;p32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8" name="Google Shape;57788;p32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9" name="Google Shape;57789;p32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0" name="Google Shape;57790;p32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1" name="Google Shape;57791;p32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2" name="Google Shape;57792;p32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3" name="Google Shape;57793;p32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4" name="Google Shape;57794;p32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5" name="Google Shape;57795;p32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6" name="Google Shape;57796;p32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7" name="Google Shape;57797;p32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8" name="Google Shape;57798;p32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9" name="Google Shape;57799;p32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0" name="Google Shape;57800;p32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1" name="Google Shape;57801;p32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2" name="Google Shape;57802;p32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3" name="Google Shape;57803;p32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4" name="Google Shape;57804;p32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5" name="Google Shape;57805;p32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6" name="Google Shape;57806;p32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7" name="Google Shape;57807;p32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8" name="Google Shape;57808;p32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9" name="Google Shape;57809;p32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0" name="Google Shape;57810;p32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1" name="Google Shape;57811;p32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2" name="Google Shape;57812;p32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3" name="Google Shape;57813;p32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4" name="Google Shape;57814;p32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5" name="Google Shape;57815;p32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6" name="Google Shape;57816;p32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7" name="Google Shape;57817;p32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8" name="Google Shape;57818;p32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9" name="Google Shape;57819;p32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0" name="Google Shape;57820;p32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1" name="Google Shape;57821;p32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2" name="Google Shape;57822;p32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3" name="Google Shape;57823;p32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4" name="Google Shape;57824;p32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5" name="Google Shape;57825;p32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6" name="Google Shape;57826;p32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7" name="Google Shape;57827;p32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8" name="Google Shape;57828;p32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9" name="Google Shape;57829;p32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0" name="Google Shape;57830;p32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1" name="Google Shape;57831;p32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2" name="Google Shape;57832;p32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3" name="Google Shape;57833;p32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4" name="Google Shape;57834;p32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5" name="Google Shape;57835;p32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6" name="Google Shape;57836;p32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7" name="Google Shape;57837;p32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8" name="Google Shape;57838;p32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9" name="Google Shape;57839;p32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0" name="Google Shape;57840;p32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1" name="Google Shape;57841;p32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2" name="Google Shape;57842;p32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3" name="Google Shape;57843;p32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4" name="Google Shape;57844;p32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5" name="Google Shape;57845;p32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6" name="Google Shape;57846;p32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7" name="Google Shape;57847;p32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8" name="Google Shape;57848;p32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9" name="Google Shape;57849;p32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0" name="Google Shape;57850;p32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1" name="Google Shape;57851;p32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2" name="Google Shape;57852;p32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3" name="Google Shape;57853;p32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4" name="Google Shape;57854;p32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5" name="Google Shape;57855;p32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6" name="Google Shape;57856;p32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7" name="Google Shape;57857;p32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8" name="Google Shape;57858;p32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9" name="Google Shape;57859;p32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0" name="Google Shape;57860;p32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1" name="Google Shape;57861;p32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2" name="Google Shape;57862;p32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3" name="Google Shape;57863;p32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4" name="Google Shape;57864;p32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5" name="Google Shape;57865;p32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6" name="Google Shape;57866;p32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7" name="Google Shape;57867;p32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8" name="Google Shape;57868;p32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9" name="Google Shape;57869;p32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0" name="Google Shape;57870;p32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1" name="Google Shape;57871;p32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2" name="Google Shape;57872;p32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3" name="Google Shape;57873;p32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4" name="Google Shape;57874;p32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5" name="Google Shape;57875;p32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6" name="Google Shape;57876;p32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7" name="Google Shape;57877;p32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8" name="Google Shape;57878;p32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9" name="Google Shape;57879;p32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0" name="Google Shape;57880;p32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1" name="Google Shape;57881;p32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2" name="Google Shape;57882;p32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3" name="Google Shape;57883;p32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4" name="Google Shape;57884;p32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5" name="Google Shape;57885;p32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6" name="Google Shape;57886;p32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7" name="Google Shape;57887;p32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8" name="Google Shape;57888;p32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9" name="Google Shape;57889;p32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0" name="Google Shape;57890;p32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1" name="Google Shape;57891;p32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2" name="Google Shape;57892;p32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3" name="Google Shape;57893;p32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4" name="Google Shape;57894;p32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5" name="Google Shape;57895;p32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6" name="Google Shape;57896;p32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7" name="Google Shape;57897;p32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8" name="Google Shape;57898;p32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9" name="Google Shape;57899;p32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0" name="Google Shape;57900;p32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1" name="Google Shape;57901;p32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2" name="Google Shape;57902;p32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3" name="Google Shape;57903;p32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4" name="Google Shape;57904;p32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5" name="Google Shape;57905;p32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6" name="Google Shape;57906;p32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7" name="Google Shape;57907;p32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8" name="Google Shape;57908;p32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9" name="Google Shape;57909;p32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0" name="Google Shape;57910;p32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1" name="Google Shape;57911;p32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2" name="Google Shape;57912;p32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3" name="Google Shape;57913;p32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4" name="Google Shape;57914;p32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5" name="Google Shape;57915;p32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6" name="Google Shape;57916;p32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7" name="Google Shape;57917;p32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8" name="Google Shape;57918;p32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9" name="Google Shape;57919;p32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0" name="Google Shape;57920;p32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1" name="Google Shape;57921;p32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2" name="Google Shape;57922;p32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3" name="Google Shape;57923;p32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4" name="Google Shape;57924;p32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5" name="Google Shape;57925;p32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6" name="Google Shape;57926;p32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7" name="Google Shape;57927;p32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8" name="Google Shape;57928;p32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9" name="Google Shape;57929;p32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0" name="Google Shape;57930;p32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1" name="Google Shape;57931;p32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2" name="Google Shape;57932;p32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3" name="Google Shape;57933;p32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4" name="Google Shape;57934;p32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5" name="Google Shape;57935;p32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6" name="Google Shape;57936;p32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7" name="Google Shape;57937;p32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8" name="Google Shape;57938;p32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9" name="Google Shape;57939;p32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0" name="Google Shape;57940;p32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1" name="Google Shape;57941;p32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2" name="Google Shape;57942;p32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3" name="Google Shape;57943;p32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4" name="Google Shape;57944;p32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5" name="Google Shape;57945;p32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6" name="Google Shape;57946;p32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7" name="Google Shape;57947;p32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8" name="Google Shape;57948;p32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9" name="Google Shape;57949;p32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0" name="Google Shape;57950;p32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1" name="Google Shape;57951;p32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2" name="Google Shape;57952;p32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3" name="Google Shape;57953;p32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4" name="Google Shape;57954;p32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5" name="Google Shape;57955;p32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6" name="Google Shape;57956;p32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7" name="Google Shape;57957;p32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8" name="Google Shape;57958;p32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9" name="Google Shape;57959;p32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0" name="Google Shape;57960;p32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1" name="Google Shape;57961;p32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2" name="Google Shape;57962;p32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3" name="Google Shape;57963;p32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4" name="Google Shape;57964;p32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5" name="Google Shape;57965;p32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6" name="Google Shape;57966;p32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7" name="Google Shape;57967;p32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8" name="Google Shape;57968;p32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9" name="Google Shape;57969;p32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0" name="Google Shape;57970;p32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1" name="Google Shape;57971;p32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2" name="Google Shape;57972;p32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3" name="Google Shape;57973;p32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4" name="Google Shape;57974;p32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5" name="Google Shape;57975;p32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6" name="Google Shape;57976;p32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7" name="Google Shape;57977;p32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8" name="Google Shape;57978;p32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9" name="Google Shape;57979;p32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0" name="Google Shape;57980;p32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1" name="Google Shape;57981;p32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2" name="Google Shape;57982;p32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3" name="Google Shape;57983;p32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4" name="Google Shape;57984;p32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5" name="Google Shape;57985;p32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6" name="Google Shape;57986;p32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7" name="Google Shape;57987;p32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8" name="Google Shape;57988;p32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9" name="Google Shape;57989;p32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0" name="Google Shape;57990;p32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1" name="Google Shape;57991;p32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2" name="Google Shape;57992;p32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3" name="Google Shape;57993;p32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4" name="Google Shape;57994;p32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5" name="Google Shape;57995;p32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6" name="Google Shape;57996;p32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7" name="Google Shape;57997;p32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8" name="Google Shape;57998;p32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9" name="Google Shape;57999;p32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0" name="Google Shape;58000;p32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1" name="Google Shape;58001;p32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2" name="Google Shape;58002;p32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3" name="Google Shape;58003;p32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4" name="Google Shape;58004;p32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5" name="Google Shape;58005;p32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6" name="Google Shape;58006;p32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7" name="Google Shape;58007;p32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8" name="Google Shape;58008;p32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9" name="Google Shape;58009;p32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0" name="Google Shape;58010;p32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1" name="Google Shape;58011;p32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2" name="Google Shape;58012;p32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3" name="Google Shape;58013;p32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4" name="Google Shape;58014;p32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5" name="Google Shape;58015;p32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6" name="Google Shape;58016;p32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7" name="Google Shape;58017;p32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8" name="Google Shape;58018;p32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9" name="Google Shape;58019;p32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0" name="Google Shape;58020;p32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1" name="Google Shape;58021;p32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2" name="Google Shape;58022;p32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3" name="Google Shape;58023;p32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4" name="Google Shape;58024;p32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5" name="Google Shape;58025;p32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6" name="Google Shape;58026;p32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7" name="Google Shape;58027;p32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8" name="Google Shape;58028;p32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9" name="Google Shape;58029;p32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0" name="Google Shape;58030;p32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1" name="Google Shape;58031;p32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2" name="Google Shape;58032;p32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3" name="Google Shape;58033;p32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4" name="Google Shape;58034;p32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5" name="Google Shape;58035;p32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6" name="Google Shape;58036;p32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7" name="Google Shape;58037;p32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8" name="Google Shape;58038;p32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9" name="Google Shape;58039;p32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0" name="Google Shape;58040;p32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1" name="Google Shape;58041;p32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2" name="Google Shape;58042;p32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3" name="Google Shape;58043;p32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4" name="Google Shape;58044;p32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5" name="Google Shape;58045;p32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6" name="Google Shape;58046;p32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7" name="Google Shape;58047;p32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8" name="Google Shape;58048;p32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9" name="Google Shape;58049;p32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0" name="Google Shape;58050;p32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1" name="Google Shape;58051;p32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2" name="Google Shape;58052;p32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3" name="Google Shape;58053;p32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4" name="Google Shape;58054;p32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5" name="Google Shape;58055;p32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6" name="Google Shape;58056;p32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7" name="Google Shape;58057;p32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8" name="Google Shape;58058;p32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9" name="Google Shape;58059;p32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0" name="Google Shape;58060;p32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1" name="Google Shape;58061;p32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2" name="Google Shape;58062;p32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3" name="Google Shape;58063;p32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4" name="Google Shape;58064;p32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5" name="Google Shape;58065;p32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6" name="Google Shape;58066;p32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7" name="Google Shape;58067;p32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8" name="Google Shape;58068;p32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9" name="Google Shape;58069;p32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0" name="Google Shape;58070;p32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1" name="Google Shape;58071;p32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2" name="Google Shape;58072;p32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3" name="Google Shape;58073;p32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4" name="Google Shape;58074;p32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5" name="Google Shape;58075;p32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6" name="Google Shape;58076;p32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7" name="Google Shape;58077;p32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8" name="Google Shape;58078;p32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9" name="Google Shape;58079;p32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0" name="Google Shape;58080;p32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1" name="Google Shape;58081;p32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2" name="Google Shape;58082;p32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3" name="Google Shape;58083;p32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4" name="Google Shape;58084;p32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5" name="Google Shape;58085;p32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6" name="Google Shape;58086;p32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7" name="Google Shape;58087;p32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8" name="Google Shape;58088;p32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9" name="Google Shape;58089;p32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0" name="Google Shape;58090;p32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1" name="Google Shape;58091;p32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2" name="Google Shape;58092;p32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3" name="Google Shape;58093;p32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4" name="Google Shape;58094;p32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5" name="Google Shape;58095;p32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6" name="Google Shape;58096;p32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7" name="Google Shape;58097;p32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8" name="Google Shape;58098;p32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9" name="Google Shape;58099;p32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8100" name="Google Shape;58100;p32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-5828976" flipH="1">
            <a:off x="7488593" y="2408371"/>
            <a:ext cx="2439575" cy="284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01" name="Google Shape;5810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81910" y="-347350"/>
            <a:ext cx="1802525" cy="17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02" name="Google Shape;5810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3192786" y="4264760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58103" name="Google Shape;58103;p32"/>
          <p:cNvSpPr/>
          <p:nvPr/>
        </p:nvSpPr>
        <p:spPr>
          <a:xfrm rot="-4167186" flipH="1">
            <a:off x="6983549" y="2359331"/>
            <a:ext cx="1022340" cy="1551763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104" name="Google Shape;58104;p32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-1284691">
            <a:off x="-1710463" y="1628775"/>
            <a:ext cx="3006625" cy="2609849"/>
          </a:xfrm>
          <a:prstGeom prst="rect">
            <a:avLst/>
          </a:prstGeom>
          <a:noFill/>
          <a:ln>
            <a:noFill/>
          </a:ln>
        </p:spPr>
      </p:pic>
      <p:sp>
        <p:nvSpPr>
          <p:cNvPr id="58105" name="Google Shape;58105;p32"/>
          <p:cNvSpPr/>
          <p:nvPr/>
        </p:nvSpPr>
        <p:spPr>
          <a:xfrm>
            <a:off x="847912" y="2461813"/>
            <a:ext cx="675850" cy="1832275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0" name="Google Shape;2010;p3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2011" name="Google Shape;2011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12" name="Google Shape;2012;p3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2013" name="Google Shape;2013;p3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3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3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3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3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3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3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3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3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3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3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3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3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3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3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3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3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3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3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3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3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3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3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3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3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3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3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3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3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3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3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3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3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3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3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3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3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3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3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3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3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3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3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3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3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3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3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3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3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3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3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3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3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3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3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3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3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3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3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3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3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3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3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3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3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3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3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3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3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3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3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3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3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3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3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3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3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3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3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3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3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3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3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3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3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3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3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3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3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3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3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3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3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3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3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3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3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3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3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3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3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3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3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3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3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3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3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3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3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3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3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3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3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3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3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3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3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3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3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3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3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3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3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3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3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3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3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3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3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3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3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3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3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3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3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3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3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3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3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3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3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3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3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3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3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3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3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3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3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3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3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3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3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3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3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3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3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3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3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3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3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3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3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3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3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3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3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3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3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3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3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3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3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3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3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3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3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3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3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3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3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3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3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3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3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3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3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3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3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3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3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3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3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3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3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3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3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3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3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3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3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3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3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3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3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3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3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3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3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3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3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3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3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3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3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3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3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3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3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3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3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3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3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3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3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3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3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3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3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3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3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3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3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3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3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3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3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3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3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3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3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3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3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3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3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3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3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3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3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3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3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3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3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3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3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3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3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3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3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3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3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3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3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3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3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3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3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3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3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3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3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3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3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3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3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3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3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3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3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3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3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3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3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3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3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3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3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3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3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3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3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3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3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3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3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3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3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3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3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3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3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3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3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3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3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3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3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3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3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3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3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3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3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3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3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3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3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3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3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3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3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3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3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3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3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3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3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3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3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3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3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3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3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3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3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3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3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3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3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3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3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3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3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3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3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3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3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3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3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3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3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3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3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3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3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3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3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3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3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3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3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3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3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3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3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3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3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3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3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3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3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3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3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3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3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3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3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3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3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3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3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3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3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3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3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3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3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3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3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3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3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3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3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3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3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3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3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3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3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3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3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3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3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3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3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3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3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3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3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3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3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3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3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3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3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3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3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3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3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3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3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3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3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3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3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3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3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3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3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3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3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3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3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3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3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3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3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3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3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3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3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3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3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3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3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3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3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3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3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3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3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3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3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3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3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3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3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3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3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3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3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3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3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3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3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3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3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3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3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3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3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3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3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3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3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3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3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3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3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3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3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3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3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3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3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3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3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3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3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3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3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3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3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3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3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3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3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3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3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3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3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3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3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3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3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3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3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3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3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3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3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3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3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3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3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3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3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3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3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3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3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3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3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3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3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3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3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3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3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3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3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3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3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3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3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3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3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3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3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3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3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3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3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3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3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3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3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3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3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3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3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3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3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3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3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3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3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3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3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3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3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3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3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3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3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3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3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3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3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3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3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3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3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3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3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3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3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3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3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3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3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3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3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3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3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3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3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3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3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3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3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3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3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3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3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3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3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3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3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3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3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3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3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3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3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3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3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3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3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3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3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3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3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3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3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3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3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3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3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3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3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3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3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3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3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3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3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3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3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3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3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3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3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3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3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3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3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3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3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3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3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3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3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3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3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3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3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3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3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3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3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3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3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3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3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3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3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3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3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3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3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3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3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3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3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3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3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3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3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3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3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3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3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3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3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3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3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3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3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3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3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3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3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3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3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3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3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3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3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3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3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3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3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3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3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3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3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3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3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3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3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3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3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3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3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3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3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3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3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3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3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3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3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4" name="Google Shape;3084;p3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3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3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7" name="Google Shape;3087;p3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3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3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3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3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3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3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3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3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3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3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3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3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3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3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3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3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3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3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3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3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3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3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3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3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3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3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3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3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3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3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3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3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3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3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3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3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3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3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3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3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3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3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3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3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3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3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3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3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3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3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3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3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3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3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3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3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3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3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3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3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3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3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3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3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3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3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3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3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3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3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3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3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3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3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3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3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3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3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3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3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3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3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3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3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3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3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3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3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3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3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3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3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3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3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3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3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3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3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3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3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3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3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3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3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3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3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3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3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3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3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3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3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3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3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3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3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3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3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3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3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3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3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3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3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3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3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3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3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3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3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3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3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3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3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3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3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3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3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3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3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3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3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3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3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3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3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3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3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3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3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3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3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3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3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3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3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3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3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3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3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3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3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3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3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3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3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3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3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3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3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3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3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3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3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3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3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3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3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3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3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3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3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3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3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3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3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3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3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3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3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3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3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3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3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3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3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3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3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3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3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3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3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3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3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3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3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3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3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3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3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3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3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3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3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3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3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3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3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3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3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3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3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3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3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3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3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3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3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3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3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3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3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3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3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3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3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3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3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3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3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3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3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3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3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3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3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3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3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3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3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3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3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3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3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3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3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3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3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3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3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3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3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3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3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3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3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3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3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3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3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3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3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3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3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3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3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3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3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3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3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3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3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3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3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3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3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3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3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3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3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3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3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3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3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3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3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3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3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3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3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3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3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3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3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3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3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3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3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3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3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3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3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3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3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3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3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3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3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3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3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3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3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3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3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3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3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3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3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3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3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3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3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3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3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3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3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3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3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3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3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3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3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3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3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3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3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3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3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3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3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3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3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3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3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3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3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3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3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3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3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3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3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3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3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3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3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3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3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3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3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3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3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3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3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3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3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3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3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3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3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3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3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3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3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3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3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3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3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3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3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3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3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3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3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3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3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3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3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3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3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3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3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3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3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3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3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3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3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3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3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3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3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3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3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3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3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3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3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3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3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3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3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3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3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3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3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3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3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3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3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3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3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3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3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3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3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3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3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3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3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3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3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3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3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3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3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3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3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3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3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3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3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3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3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3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3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3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3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3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3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3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3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3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3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3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3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3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3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3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3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3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3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3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3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3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3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3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3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3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3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3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3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3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3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3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3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3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3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3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3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3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3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3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3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3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3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3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3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3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3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3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3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3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3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3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3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3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3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3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3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3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3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3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3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3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3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3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3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3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3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3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3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3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3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3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3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3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3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3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3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3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3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3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3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3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3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3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3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3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3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3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3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3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3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3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3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3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3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3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3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3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3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3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3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3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3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3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3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3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3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3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3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3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3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3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3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3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3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3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3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3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3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3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3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3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3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3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3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3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3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3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3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3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3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3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3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3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3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3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3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3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3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3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3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3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3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3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3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3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3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3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3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3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3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3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3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3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3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3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3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3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3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3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3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3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3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3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3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3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3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3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3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3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3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3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3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3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3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3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3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3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3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3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3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3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3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3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3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3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3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3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3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3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3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3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3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3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3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3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3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3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3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3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3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3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3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3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3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3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3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3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3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3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3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3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3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3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3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3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3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3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3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3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3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3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3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3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3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3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3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3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3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3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3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3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3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3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3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3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3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3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3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3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3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3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3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3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3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3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3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3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3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3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3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3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3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3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3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3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3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3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3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3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3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3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3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3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3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3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3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3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3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3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3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3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3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3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3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3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3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3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3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3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3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3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3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3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3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3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3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3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3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3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3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3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3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3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3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3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3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3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3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3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3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3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3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3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3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3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3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3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3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3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3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3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3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3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3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3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3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3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3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3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3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3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3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3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3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3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3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3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3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3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3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3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3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3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3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3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3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3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3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3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3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3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3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3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3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3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3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3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3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3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3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3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3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3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3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3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3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3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3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3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3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3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3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3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3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3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3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3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3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3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3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3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3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3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3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3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3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3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3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3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3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3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3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3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3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3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3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3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3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3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3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3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3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3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3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3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3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3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3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3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3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3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3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3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3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3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3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3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3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3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3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3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3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3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3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3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3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3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3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3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3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3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3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3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3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3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3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3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3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3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3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3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3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3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3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3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3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3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3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3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3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3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3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3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3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3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3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3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3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3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3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3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3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3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3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3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3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3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3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3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3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02" name="Google Shape;4002;p3"/>
          <p:cNvSpPr txBox="1">
            <a:spLocks noGrp="1"/>
          </p:cNvSpPr>
          <p:nvPr>
            <p:ph type="title"/>
          </p:nvPr>
        </p:nvSpPr>
        <p:spPr>
          <a:xfrm rot="-299917">
            <a:off x="2036690" y="2427530"/>
            <a:ext cx="5054423" cy="1066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03" name="Google Shape;4003;p3"/>
          <p:cNvSpPr txBox="1">
            <a:spLocks noGrp="1"/>
          </p:cNvSpPr>
          <p:nvPr>
            <p:ph type="title" idx="2" hasCustomPrompt="1"/>
          </p:nvPr>
        </p:nvSpPr>
        <p:spPr>
          <a:xfrm rot="-300231">
            <a:off x="3930037" y="1265600"/>
            <a:ext cx="1069677" cy="11283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04" name="Google Shape;4004;p3"/>
          <p:cNvSpPr txBox="1">
            <a:spLocks noGrp="1"/>
          </p:cNvSpPr>
          <p:nvPr>
            <p:ph type="subTitle" idx="1"/>
          </p:nvPr>
        </p:nvSpPr>
        <p:spPr>
          <a:xfrm rot="-299917">
            <a:off x="2092629" y="3442425"/>
            <a:ext cx="5054423" cy="398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005" name="Google Shape;4005;p3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-9138318">
            <a:off x="6653000" y="-1592340"/>
            <a:ext cx="2439574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6" name="Google Shape;4006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37749" y="2272575"/>
            <a:ext cx="1802525" cy="17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7" name="Google Shape;4007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74426" y="3194972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4008" name="Google Shape;4008;p3"/>
          <p:cNvSpPr/>
          <p:nvPr/>
        </p:nvSpPr>
        <p:spPr>
          <a:xfrm rot="10800000">
            <a:off x="7588226" y="436445"/>
            <a:ext cx="1022298" cy="1551740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09" name="Google Shape;4009;p3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-1284691">
            <a:off x="2417400" y="4391425"/>
            <a:ext cx="3006625" cy="2609849"/>
          </a:xfrm>
          <a:prstGeom prst="rect">
            <a:avLst/>
          </a:prstGeom>
          <a:noFill/>
          <a:ln>
            <a:noFill/>
          </a:ln>
        </p:spPr>
      </p:pic>
      <p:sp>
        <p:nvSpPr>
          <p:cNvPr id="4010" name="Google Shape;4010;p3"/>
          <p:cNvSpPr/>
          <p:nvPr/>
        </p:nvSpPr>
        <p:spPr>
          <a:xfrm rot="3899277">
            <a:off x="4820078" y="4076711"/>
            <a:ext cx="675836" cy="1832237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9" name="Google Shape;8019;p6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8020" name="Google Shape;8020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021" name="Google Shape;8021;p6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8022" name="Google Shape;8022;p6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6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6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6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6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6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6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6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6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6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6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6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6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6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6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6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6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6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6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6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6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6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6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6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6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6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6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6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6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6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6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6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6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6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6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6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6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6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6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6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6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6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6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6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6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6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6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6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6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6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6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6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6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6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6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6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6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6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6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6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6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6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6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6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6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6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6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6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6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6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6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6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6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6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6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6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6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6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6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6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6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6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6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6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6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6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6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6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6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6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6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6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6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6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6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6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6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6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6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6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6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6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6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6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6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6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6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6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6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6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6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6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6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6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6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6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6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6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6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6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6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6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6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6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6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6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6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6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6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6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6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6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6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6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6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6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6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6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6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6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6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6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6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6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6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6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6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6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6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6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6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6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6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6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6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6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6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6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6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6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6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6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6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6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6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6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6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6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6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6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6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6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6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6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6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6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6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6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6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6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6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6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6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6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6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6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6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6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6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6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6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6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6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6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6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6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6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6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6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6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6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6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6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6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6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6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6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6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6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6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6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6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6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6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6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6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6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6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6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6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6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6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6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6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6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6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6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6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6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6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6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6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6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6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6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6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6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6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6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6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6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6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6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6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6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6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6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6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6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6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6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6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6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6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6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6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6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6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6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6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6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6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6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6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6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6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6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6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6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6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6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6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6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6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6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6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6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6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6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6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6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6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6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6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6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6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6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6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6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6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6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6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6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6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6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6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6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6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6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6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6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6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6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6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6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6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6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6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6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6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6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6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6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6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6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6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6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6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6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6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6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6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6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6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6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6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6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6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6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6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6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6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6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6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6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6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6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6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6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6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6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6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6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6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6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6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6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6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6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6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6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6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6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6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6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6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6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6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6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6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6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6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6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6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6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6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6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6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6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6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6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6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6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6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6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6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6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6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6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6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6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6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6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6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6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6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6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6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6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6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6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6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6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6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6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6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6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6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6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6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6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6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6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6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6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6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6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6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6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6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6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6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6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6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6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6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6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6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6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6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6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6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6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6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6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6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6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6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6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6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6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6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6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6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6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6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6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6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6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6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6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6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6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6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6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6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6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6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6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6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6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6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6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6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6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6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6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8479;p6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6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6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6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6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6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6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6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6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6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6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6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6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6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6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6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6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6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6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6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6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6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6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6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6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6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6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6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6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6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6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6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6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6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6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6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6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6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6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6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6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6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6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6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6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6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6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6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6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6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6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6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6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6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6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6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6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6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6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6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6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6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6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6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6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6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6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6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6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6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6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6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6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6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6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6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6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6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6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6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6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6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6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6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6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6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6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6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6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6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6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6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6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6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6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6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6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6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6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6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6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6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6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6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6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6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6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6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6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6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6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6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6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6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6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6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6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6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6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6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6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6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6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6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6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6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6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6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6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6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6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6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6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6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6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6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6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6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6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6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6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6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6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6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6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6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6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6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6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6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6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6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6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6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6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6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6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6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6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6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6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6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6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6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6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6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6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6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6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6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6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6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6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6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6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6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6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6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6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6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6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6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6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6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6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6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6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6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6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6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6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6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6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6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6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6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6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6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6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6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6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6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6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6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6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6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6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6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6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6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6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6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6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6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6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6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6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6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6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6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6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6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6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6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6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6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6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6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6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6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6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6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6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6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6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6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6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6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6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6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6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6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6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6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6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6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6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6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6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6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6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6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6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6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6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6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6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6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6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6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6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6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6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6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6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6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6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6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6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6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6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6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6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6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6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6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6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6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6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6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6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6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6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6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6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6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6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6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6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6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6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6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6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6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6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6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6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6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6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6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6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6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6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6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6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6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6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6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6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6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6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6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6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6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6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6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6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6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6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6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6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6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6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6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6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6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6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6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6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6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6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6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6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6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6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6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6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6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6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6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6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6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6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6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6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6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6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6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6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6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6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6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6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6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6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6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6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6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6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6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6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6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6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6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6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6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6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6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6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6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6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6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6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6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6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6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6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6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6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6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6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6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6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6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6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6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6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6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6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6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6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6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6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6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6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6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6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6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6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6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6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6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6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6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6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6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6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6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6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6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6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6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6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6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6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6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6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6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6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6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6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6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6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6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6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6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6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6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6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6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6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6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6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6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6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6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6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6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6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6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6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6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6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6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6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6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6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6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6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6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6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6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6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6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6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6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6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6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6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6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6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6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6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6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6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6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6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6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6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6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6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6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6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6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6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6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6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6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6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6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6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6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6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6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6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6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6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6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6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6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6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6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6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6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6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6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6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6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6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6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6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6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6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6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6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6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6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6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6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6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6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6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6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6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6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6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6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6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6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6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6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6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6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6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6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6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6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6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7" name="Google Shape;9007;p6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8" name="Google Shape;9008;p6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6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6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6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6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6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6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5" name="Google Shape;9015;p6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6" name="Google Shape;9016;p6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6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6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9" name="Google Shape;9019;p6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6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6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6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3" name="Google Shape;9023;p6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4" name="Google Shape;9024;p6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6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6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7" name="Google Shape;9027;p6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6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6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6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1" name="Google Shape;9031;p6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2" name="Google Shape;9032;p6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3" name="Google Shape;9033;p6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4" name="Google Shape;9034;p6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5" name="Google Shape;9035;p6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6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7" name="Google Shape;9037;p6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8" name="Google Shape;9038;p6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6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6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6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2" name="Google Shape;9042;p6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3" name="Google Shape;9043;p6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6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6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6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6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6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6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0" name="Google Shape;9050;p6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1" name="Google Shape;9051;p6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2" name="Google Shape;9052;p6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3" name="Google Shape;9053;p6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4" name="Google Shape;9054;p6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5" name="Google Shape;9055;p6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6" name="Google Shape;9056;p6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7" name="Google Shape;9057;p6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8" name="Google Shape;9058;p6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9" name="Google Shape;9059;p6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6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6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6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6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6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6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6" name="Google Shape;9066;p6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7" name="Google Shape;9067;p6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6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6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6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6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6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3" name="Google Shape;9073;p6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6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6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6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6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6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6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6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6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6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6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6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6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6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6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6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6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6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1" name="Google Shape;9091;p6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6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3" name="Google Shape;9093;p6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4" name="Google Shape;9094;p6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5" name="Google Shape;9095;p6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6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7" name="Google Shape;9097;p6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8" name="Google Shape;9098;p6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9" name="Google Shape;9099;p6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0" name="Google Shape;9100;p6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1" name="Google Shape;9101;p6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2" name="Google Shape;9102;p6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103;p6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4" name="Google Shape;9104;p6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5" name="Google Shape;9105;p6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6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107;p6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108;p6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109;p6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110;p6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6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112;p6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113;p6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114;p6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115;p6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116;p6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117;p6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8" name="Google Shape;9118;p6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9" name="Google Shape;9119;p6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6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1" name="Google Shape;9121;p6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2" name="Google Shape;9122;p6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3" name="Google Shape;9123;p6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4" name="Google Shape;9124;p6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5" name="Google Shape;9125;p6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6" name="Google Shape;9126;p6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6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8" name="Google Shape;9128;p6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9" name="Google Shape;9129;p6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6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6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6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6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6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6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6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6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6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6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9140;p6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6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6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6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6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6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6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6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6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9149;p6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9150;p6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6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6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6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6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9155;p6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9156;p6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9157;p6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9158;p6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9159;p6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9160;p6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9161;p6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9162;p6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9163;p6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9164;p6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9165;p6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9166;p6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9167;p6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9168;p6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6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6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6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6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6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6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6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6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6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6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6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6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6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6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6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6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6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6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6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6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6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6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6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6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6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6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6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6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6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6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6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6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6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6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6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6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9205;p6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9206;p6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9207;p6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6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6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6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6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6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6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6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6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6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6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6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6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6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6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6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6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6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6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9226;p6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6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6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6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6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6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6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6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9234;p6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6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6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9237;p6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6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6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9240;p6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6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6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9243;p6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4" name="Google Shape;9244;p6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9245;p6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6" name="Google Shape;9246;p6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7" name="Google Shape;9247;p6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8" name="Google Shape;9248;p6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9" name="Google Shape;9249;p6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0" name="Google Shape;9250;p6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1" name="Google Shape;9251;p6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2" name="Google Shape;9252;p6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3" name="Google Shape;9253;p6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4" name="Google Shape;9254;p6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5" name="Google Shape;9255;p6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6" name="Google Shape;9256;p6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7" name="Google Shape;9257;p6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8" name="Google Shape;9258;p6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6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0" name="Google Shape;9260;p6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1" name="Google Shape;9261;p6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9262;p6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3" name="Google Shape;9263;p6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4" name="Google Shape;9264;p6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5" name="Google Shape;9265;p6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6" name="Google Shape;9266;p6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7" name="Google Shape;9267;p6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8" name="Google Shape;9268;p6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9" name="Google Shape;9269;p6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0" name="Google Shape;9270;p6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1" name="Google Shape;9271;p6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2" name="Google Shape;9272;p6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3" name="Google Shape;9273;p6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4" name="Google Shape;9274;p6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5" name="Google Shape;9275;p6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6" name="Google Shape;9276;p6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7" name="Google Shape;9277;p6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8" name="Google Shape;9278;p6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9" name="Google Shape;9279;p6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0" name="Google Shape;9280;p6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1" name="Google Shape;9281;p6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2" name="Google Shape;9282;p6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6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6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6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6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6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6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9" name="Google Shape;9289;p6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0" name="Google Shape;9290;p6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1" name="Google Shape;9291;p6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2" name="Google Shape;9292;p6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3" name="Google Shape;9293;p6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4" name="Google Shape;9294;p6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6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6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6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6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6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6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6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6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3" name="Google Shape;9303;p6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4" name="Google Shape;9304;p6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5" name="Google Shape;9305;p6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6" name="Google Shape;9306;p6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7" name="Google Shape;9307;p6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8" name="Google Shape;9308;p6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9" name="Google Shape;9309;p6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0" name="Google Shape;9310;p6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1" name="Google Shape;9311;p6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2" name="Google Shape;9312;p6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3" name="Google Shape;9313;p6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4" name="Google Shape;9314;p6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5" name="Google Shape;9315;p6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6" name="Google Shape;9316;p6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7" name="Google Shape;9317;p6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8" name="Google Shape;9318;p6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9" name="Google Shape;9319;p6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0" name="Google Shape;9320;p6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1" name="Google Shape;9321;p6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2" name="Google Shape;9322;p6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3" name="Google Shape;9323;p6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4" name="Google Shape;9324;p6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5" name="Google Shape;9325;p6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6" name="Google Shape;9326;p6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7" name="Google Shape;9327;p6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8" name="Google Shape;9328;p6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9" name="Google Shape;9329;p6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0" name="Google Shape;9330;p6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1" name="Google Shape;9331;p6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2" name="Google Shape;9332;p6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3" name="Google Shape;9333;p6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4" name="Google Shape;9334;p6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5" name="Google Shape;9335;p6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6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7" name="Google Shape;9337;p6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8" name="Google Shape;9338;p6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6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0" name="Google Shape;9340;p6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1" name="Google Shape;9341;p6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6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6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4" name="Google Shape;9344;p6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6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6" name="Google Shape;9346;p6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7" name="Google Shape;9347;p6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6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9" name="Google Shape;9349;p6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0" name="Google Shape;9350;p6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1" name="Google Shape;9351;p6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6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3" name="Google Shape;9353;p6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4" name="Google Shape;9354;p6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5" name="Google Shape;9355;p6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6" name="Google Shape;9356;p6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7" name="Google Shape;9357;p6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6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6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6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6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6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6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6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6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6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6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6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6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6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6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6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6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6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6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6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6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6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6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6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6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6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6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6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6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6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6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6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6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6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6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6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6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6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6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6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6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6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6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6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6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6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6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6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6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6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6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6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6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0" name="Google Shape;9410;p6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6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6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6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6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6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6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6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6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6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6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6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6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6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6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5" name="Google Shape;9425;p6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6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6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8" name="Google Shape;9428;p6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6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6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1" name="Google Shape;9431;p6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6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6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4" name="Google Shape;9434;p6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6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6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6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6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6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0" name="Google Shape;9440;p6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1" name="Google Shape;9441;p6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6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6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6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6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6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6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6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6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6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6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6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6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6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6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6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6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6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6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6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6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6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6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6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6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6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6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6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6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6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6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6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6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6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6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6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6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6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6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6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6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6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6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6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6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6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6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6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6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6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6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6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6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6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6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6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6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6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6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6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6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6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6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6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6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6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6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6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6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6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6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6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6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6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6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6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6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6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6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6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6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6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6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6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6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6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6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6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6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6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6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6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6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6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6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6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6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6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6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6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6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6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6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6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6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6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6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6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6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6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6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6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6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6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6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6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6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6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6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6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6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6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6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6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6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6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6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6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6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6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6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6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6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6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6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6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6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6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6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6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6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6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6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6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6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6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6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6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6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6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6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6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3" name="Google Shape;9593;p6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4" name="Google Shape;9594;p6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6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6" name="Google Shape;9596;p6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7" name="Google Shape;9597;p6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6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6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6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6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6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6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6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6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6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6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6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6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6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6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2" name="Google Shape;9612;p6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3" name="Google Shape;9613;p6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6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6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6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6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6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6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0" name="Google Shape;9620;p6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1" name="Google Shape;9621;p6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2" name="Google Shape;9622;p6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6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6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6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6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6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8" name="Google Shape;9628;p6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9" name="Google Shape;9629;p6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6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1" name="Google Shape;9631;p6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2" name="Google Shape;9632;p6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6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4" name="Google Shape;9634;p6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6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6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7" name="Google Shape;9637;p6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8" name="Google Shape;9638;p6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6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6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6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6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6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4" name="Google Shape;9644;p6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6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6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7" name="Google Shape;9647;p6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8" name="Google Shape;9648;p6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6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6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6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2" name="Google Shape;9652;p6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3" name="Google Shape;9653;p6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4" name="Google Shape;9654;p6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5" name="Google Shape;9655;p6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6" name="Google Shape;9656;p6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6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6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6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6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6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6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3" name="Google Shape;9663;p6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6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6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6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6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6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6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6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6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6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6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4" name="Google Shape;9674;p6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5" name="Google Shape;9675;p6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6" name="Google Shape;9676;p6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7" name="Google Shape;9677;p6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6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6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6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1" name="Google Shape;9681;p6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2" name="Google Shape;9682;p6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6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6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5" name="Google Shape;9685;p6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6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6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6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6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6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6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6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6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6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6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6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6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6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6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6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6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6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6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6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6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6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6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8" name="Google Shape;9708;p6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6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6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6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6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6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6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6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6" name="Google Shape;9716;p6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6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6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6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6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6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6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6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4" name="Google Shape;9724;p6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6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6" name="Google Shape;9726;p6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7" name="Google Shape;9727;p6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8" name="Google Shape;9728;p6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6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6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6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6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6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6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6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6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6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6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6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6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6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6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6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6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6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6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7" name="Google Shape;9747;p6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8" name="Google Shape;9748;p6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9" name="Google Shape;9749;p6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0" name="Google Shape;9750;p6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1" name="Google Shape;9751;p6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2" name="Google Shape;9752;p6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3" name="Google Shape;9753;p6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4" name="Google Shape;9754;p6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5" name="Google Shape;9755;p6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6" name="Google Shape;9756;p6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7" name="Google Shape;9757;p6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8" name="Google Shape;9758;p6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9" name="Google Shape;9759;p6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0" name="Google Shape;9760;p6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6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2" name="Google Shape;9762;p6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3" name="Google Shape;9763;p6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4" name="Google Shape;9764;p6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5" name="Google Shape;9765;p6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6" name="Google Shape;9766;p6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7" name="Google Shape;9767;p6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8" name="Google Shape;9768;p6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9" name="Google Shape;9769;p6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0" name="Google Shape;9770;p6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1" name="Google Shape;9771;p6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2" name="Google Shape;9772;p6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3" name="Google Shape;9773;p6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4" name="Google Shape;9774;p6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5" name="Google Shape;9775;p6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6" name="Google Shape;9776;p6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7" name="Google Shape;9777;p6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8" name="Google Shape;9778;p6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9" name="Google Shape;9779;p6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0" name="Google Shape;9780;p6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1" name="Google Shape;9781;p6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2" name="Google Shape;9782;p6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3" name="Google Shape;9783;p6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4" name="Google Shape;9784;p6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6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6" name="Google Shape;9786;p6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7" name="Google Shape;9787;p6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6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6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0" name="Google Shape;9790;p6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1" name="Google Shape;9791;p6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2" name="Google Shape;9792;p6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3" name="Google Shape;9793;p6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4" name="Google Shape;9794;p6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5" name="Google Shape;9795;p6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6" name="Google Shape;9796;p6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7" name="Google Shape;9797;p6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8" name="Google Shape;9798;p6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9" name="Google Shape;9799;p6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0" name="Google Shape;9800;p6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1" name="Google Shape;9801;p6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2" name="Google Shape;9802;p6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3" name="Google Shape;9803;p6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4" name="Google Shape;9804;p6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5" name="Google Shape;9805;p6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6" name="Google Shape;9806;p6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7" name="Google Shape;9807;p6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8" name="Google Shape;9808;p6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9" name="Google Shape;9809;p6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0" name="Google Shape;9810;p6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1" name="Google Shape;9811;p6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2" name="Google Shape;9812;p6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3" name="Google Shape;9813;p6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4" name="Google Shape;9814;p6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5" name="Google Shape;9815;p6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6" name="Google Shape;9816;p6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7" name="Google Shape;9817;p6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8" name="Google Shape;9818;p6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9" name="Google Shape;9819;p6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0" name="Google Shape;9820;p6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1" name="Google Shape;9821;p6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2" name="Google Shape;9822;p6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3" name="Google Shape;9823;p6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4" name="Google Shape;9824;p6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5" name="Google Shape;9825;p6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6" name="Google Shape;9826;p6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7" name="Google Shape;9827;p6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8" name="Google Shape;9828;p6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829;p6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0" name="Google Shape;9830;p6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1" name="Google Shape;9831;p6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832;p6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3" name="Google Shape;9833;p6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4" name="Google Shape;9834;p6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5" name="Google Shape;9835;p6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6" name="Google Shape;9836;p6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7" name="Google Shape;9837;p6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8" name="Google Shape;9838;p6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9" name="Google Shape;9839;p6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0" name="Google Shape;9840;p6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1" name="Google Shape;9841;p6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2" name="Google Shape;9842;p6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3" name="Google Shape;9843;p6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4" name="Google Shape;9844;p6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5" name="Google Shape;9845;p6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6" name="Google Shape;9846;p6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7" name="Google Shape;9847;p6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8" name="Google Shape;9848;p6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9" name="Google Shape;9849;p6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0" name="Google Shape;9850;p6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1" name="Google Shape;9851;p6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2" name="Google Shape;9852;p6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3" name="Google Shape;9853;p6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4" name="Google Shape;9854;p6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5" name="Google Shape;9855;p6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6" name="Google Shape;9856;p6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7" name="Google Shape;9857;p6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8" name="Google Shape;9858;p6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9" name="Google Shape;9859;p6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0" name="Google Shape;9860;p6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1" name="Google Shape;9861;p6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2" name="Google Shape;9862;p6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3" name="Google Shape;9863;p6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4" name="Google Shape;9864;p6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5" name="Google Shape;9865;p6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6" name="Google Shape;9866;p6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7" name="Google Shape;9867;p6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8" name="Google Shape;9868;p6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9" name="Google Shape;9869;p6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0" name="Google Shape;9870;p6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1" name="Google Shape;9871;p6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2" name="Google Shape;9872;p6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3" name="Google Shape;9873;p6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4" name="Google Shape;9874;p6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5" name="Google Shape;9875;p6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6" name="Google Shape;9876;p6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7" name="Google Shape;9877;p6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8" name="Google Shape;9878;p6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9" name="Google Shape;9879;p6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0" name="Google Shape;9880;p6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1" name="Google Shape;9881;p6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2" name="Google Shape;9882;p6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3" name="Google Shape;9883;p6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4" name="Google Shape;9884;p6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5" name="Google Shape;9885;p6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6" name="Google Shape;9886;p6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7" name="Google Shape;9887;p6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8" name="Google Shape;9888;p6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9" name="Google Shape;9889;p6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0" name="Google Shape;9890;p6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1" name="Google Shape;9891;p6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2" name="Google Shape;9892;p6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3" name="Google Shape;9893;p6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4" name="Google Shape;9894;p6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5" name="Google Shape;9895;p6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6" name="Google Shape;9896;p6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7" name="Google Shape;9897;p6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8" name="Google Shape;9898;p6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9" name="Google Shape;9899;p6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0" name="Google Shape;9900;p6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1" name="Google Shape;9901;p6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2" name="Google Shape;9902;p6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3" name="Google Shape;9903;p6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4" name="Google Shape;9904;p6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5" name="Google Shape;9905;p6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6" name="Google Shape;9906;p6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7" name="Google Shape;9907;p6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8" name="Google Shape;9908;p6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9" name="Google Shape;9909;p6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0" name="Google Shape;9910;p6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1" name="Google Shape;9911;p6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2" name="Google Shape;9912;p6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3" name="Google Shape;9913;p6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4" name="Google Shape;9914;p6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5" name="Google Shape;9915;p6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6" name="Google Shape;9916;p6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7" name="Google Shape;9917;p6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8" name="Google Shape;9918;p6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9" name="Google Shape;9919;p6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0" name="Google Shape;9920;p6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1" name="Google Shape;9921;p6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2" name="Google Shape;9922;p6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3" name="Google Shape;9923;p6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4" name="Google Shape;9924;p6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5" name="Google Shape;9925;p6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6" name="Google Shape;9926;p6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7" name="Google Shape;9927;p6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8" name="Google Shape;9928;p6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9" name="Google Shape;9929;p6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0" name="Google Shape;9930;p6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1" name="Google Shape;9931;p6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2" name="Google Shape;9932;p6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3" name="Google Shape;9933;p6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4" name="Google Shape;9934;p6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5" name="Google Shape;9935;p6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6" name="Google Shape;9936;p6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7" name="Google Shape;9937;p6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8" name="Google Shape;9938;p6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9" name="Google Shape;9939;p6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0" name="Google Shape;9940;p6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1" name="Google Shape;9941;p6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2" name="Google Shape;9942;p6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3" name="Google Shape;9943;p6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4" name="Google Shape;9944;p6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5" name="Google Shape;9945;p6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6" name="Google Shape;9946;p6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7" name="Google Shape;9947;p6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8" name="Google Shape;9948;p6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9" name="Google Shape;9949;p6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0" name="Google Shape;9950;p6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1" name="Google Shape;9951;p6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2" name="Google Shape;9952;p6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3" name="Google Shape;9953;p6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4" name="Google Shape;9954;p6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5" name="Google Shape;9955;p6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6" name="Google Shape;9956;p6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7" name="Google Shape;9957;p6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8" name="Google Shape;9958;p6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9" name="Google Shape;9959;p6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0" name="Google Shape;9960;p6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1" name="Google Shape;9961;p6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2" name="Google Shape;9962;p6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3" name="Google Shape;9963;p6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4" name="Google Shape;9964;p6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5" name="Google Shape;9965;p6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6" name="Google Shape;9966;p6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7" name="Google Shape;9967;p6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8" name="Google Shape;9968;p6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9" name="Google Shape;9969;p6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0" name="Google Shape;9970;p6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1" name="Google Shape;9971;p6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2" name="Google Shape;9972;p6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3" name="Google Shape;9973;p6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4" name="Google Shape;9974;p6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5" name="Google Shape;9975;p6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6" name="Google Shape;9976;p6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7" name="Google Shape;9977;p6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8" name="Google Shape;9978;p6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9" name="Google Shape;9979;p6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0" name="Google Shape;9980;p6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1" name="Google Shape;9981;p6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2" name="Google Shape;9982;p6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3" name="Google Shape;9983;p6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4" name="Google Shape;9984;p6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5" name="Google Shape;9985;p6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6" name="Google Shape;9986;p6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7" name="Google Shape;9987;p6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8" name="Google Shape;9988;p6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9" name="Google Shape;9989;p6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0" name="Google Shape;9990;p6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1" name="Google Shape;9991;p6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2" name="Google Shape;9992;p6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3" name="Google Shape;9993;p6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4" name="Google Shape;9994;p6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5" name="Google Shape;9995;p6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6" name="Google Shape;9996;p6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7" name="Google Shape;9997;p6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8" name="Google Shape;9998;p6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9" name="Google Shape;9999;p6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0" name="Google Shape;10000;p6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1" name="Google Shape;10001;p6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2" name="Google Shape;10002;p6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3" name="Google Shape;10003;p6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4" name="Google Shape;10004;p6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5" name="Google Shape;10005;p6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6" name="Google Shape;10006;p6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7" name="Google Shape;10007;p6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8" name="Google Shape;10008;p6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9" name="Google Shape;10009;p6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0" name="Google Shape;10010;p6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11" name="Google Shape;1001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pic>
        <p:nvPicPr>
          <p:cNvPr id="10012" name="Google Shape;10012;p6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10800000">
            <a:off x="8279324" y="-884150"/>
            <a:ext cx="2439575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13" name="Google Shape;10013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30798" y="-154900"/>
            <a:ext cx="705676" cy="69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14" name="Google Shape;10014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5201" y="4208410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10015" name="Google Shape;10015;p6"/>
          <p:cNvSpPr/>
          <p:nvPr/>
        </p:nvSpPr>
        <p:spPr>
          <a:xfrm>
            <a:off x="8430775" y="1218100"/>
            <a:ext cx="1022298" cy="1551740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016" name="Google Shape;10016;p6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5400000">
            <a:off x="-2159600" y="4154588"/>
            <a:ext cx="3006625" cy="2609848"/>
          </a:xfrm>
          <a:prstGeom prst="rect">
            <a:avLst/>
          </a:prstGeom>
          <a:noFill/>
          <a:ln>
            <a:noFill/>
          </a:ln>
        </p:spPr>
      </p:pic>
      <p:sp>
        <p:nvSpPr>
          <p:cNvPr id="10017" name="Google Shape;10017;p6"/>
          <p:cNvSpPr/>
          <p:nvPr/>
        </p:nvSpPr>
        <p:spPr>
          <a:xfrm rot="10800000">
            <a:off x="-158225" y="2526975"/>
            <a:ext cx="675850" cy="1832275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8" name="Google Shape;10018;p6"/>
          <p:cNvSpPr/>
          <p:nvPr/>
        </p:nvSpPr>
        <p:spPr>
          <a:xfrm>
            <a:off x="330321" y="1317936"/>
            <a:ext cx="555507" cy="653278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9" name="Google Shape;10019;p6"/>
          <p:cNvSpPr/>
          <p:nvPr/>
        </p:nvSpPr>
        <p:spPr>
          <a:xfrm>
            <a:off x="7468100" y="4513000"/>
            <a:ext cx="417618" cy="491120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1" name="Google Shape;10021;p7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10022" name="Google Shape;10022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023" name="Google Shape;10023;p7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10024" name="Google Shape;10024;p7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5" name="Google Shape;10025;p7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6" name="Google Shape;10026;p7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7" name="Google Shape;10027;p7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8" name="Google Shape;10028;p7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9" name="Google Shape;10029;p7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0" name="Google Shape;10030;p7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1" name="Google Shape;10031;p7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2" name="Google Shape;10032;p7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3" name="Google Shape;10033;p7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4" name="Google Shape;10034;p7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5" name="Google Shape;10035;p7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6" name="Google Shape;10036;p7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7" name="Google Shape;10037;p7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8" name="Google Shape;10038;p7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9" name="Google Shape;10039;p7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0" name="Google Shape;10040;p7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1" name="Google Shape;10041;p7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2" name="Google Shape;10042;p7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3" name="Google Shape;10043;p7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4" name="Google Shape;10044;p7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5" name="Google Shape;10045;p7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6" name="Google Shape;10046;p7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7" name="Google Shape;10047;p7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8" name="Google Shape;10048;p7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9" name="Google Shape;10049;p7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0" name="Google Shape;10050;p7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1" name="Google Shape;10051;p7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2" name="Google Shape;10052;p7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3" name="Google Shape;10053;p7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4" name="Google Shape;10054;p7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5" name="Google Shape;10055;p7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6" name="Google Shape;10056;p7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7" name="Google Shape;10057;p7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8" name="Google Shape;10058;p7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9" name="Google Shape;10059;p7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0" name="Google Shape;10060;p7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1" name="Google Shape;10061;p7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2" name="Google Shape;10062;p7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3" name="Google Shape;10063;p7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4" name="Google Shape;10064;p7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5" name="Google Shape;10065;p7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6" name="Google Shape;10066;p7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7" name="Google Shape;10067;p7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8" name="Google Shape;10068;p7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9" name="Google Shape;10069;p7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0" name="Google Shape;10070;p7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1" name="Google Shape;10071;p7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2" name="Google Shape;10072;p7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3" name="Google Shape;10073;p7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4" name="Google Shape;10074;p7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5" name="Google Shape;10075;p7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6" name="Google Shape;10076;p7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7" name="Google Shape;10077;p7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8" name="Google Shape;10078;p7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9" name="Google Shape;10079;p7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0" name="Google Shape;10080;p7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1" name="Google Shape;10081;p7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2" name="Google Shape;10082;p7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3" name="Google Shape;10083;p7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4" name="Google Shape;10084;p7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5" name="Google Shape;10085;p7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6" name="Google Shape;10086;p7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7" name="Google Shape;10087;p7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8" name="Google Shape;10088;p7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9" name="Google Shape;10089;p7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0" name="Google Shape;10090;p7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1" name="Google Shape;10091;p7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2" name="Google Shape;10092;p7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3" name="Google Shape;10093;p7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4" name="Google Shape;10094;p7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5" name="Google Shape;10095;p7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6" name="Google Shape;10096;p7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7" name="Google Shape;10097;p7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8" name="Google Shape;10098;p7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9" name="Google Shape;10099;p7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0" name="Google Shape;10100;p7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1" name="Google Shape;10101;p7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2" name="Google Shape;10102;p7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3" name="Google Shape;10103;p7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4" name="Google Shape;10104;p7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5" name="Google Shape;10105;p7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6" name="Google Shape;10106;p7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7" name="Google Shape;10107;p7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8" name="Google Shape;10108;p7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9" name="Google Shape;10109;p7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0" name="Google Shape;10110;p7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1" name="Google Shape;10111;p7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2" name="Google Shape;10112;p7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3" name="Google Shape;10113;p7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4" name="Google Shape;10114;p7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5" name="Google Shape;10115;p7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6" name="Google Shape;10116;p7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7" name="Google Shape;10117;p7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8" name="Google Shape;10118;p7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9" name="Google Shape;10119;p7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0" name="Google Shape;10120;p7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1" name="Google Shape;10121;p7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2" name="Google Shape;10122;p7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3" name="Google Shape;10123;p7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4" name="Google Shape;10124;p7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5" name="Google Shape;10125;p7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6" name="Google Shape;10126;p7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7" name="Google Shape;10127;p7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8" name="Google Shape;10128;p7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9" name="Google Shape;10129;p7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0" name="Google Shape;10130;p7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1" name="Google Shape;10131;p7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2" name="Google Shape;10132;p7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3" name="Google Shape;10133;p7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4" name="Google Shape;10134;p7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5" name="Google Shape;10135;p7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6" name="Google Shape;10136;p7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7" name="Google Shape;10137;p7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8" name="Google Shape;10138;p7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9" name="Google Shape;10139;p7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0" name="Google Shape;10140;p7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1" name="Google Shape;10141;p7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2" name="Google Shape;10142;p7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3" name="Google Shape;10143;p7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4" name="Google Shape;10144;p7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5" name="Google Shape;10145;p7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6" name="Google Shape;10146;p7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7" name="Google Shape;10147;p7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8" name="Google Shape;10148;p7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9" name="Google Shape;10149;p7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0" name="Google Shape;10150;p7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1" name="Google Shape;10151;p7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2" name="Google Shape;10152;p7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3" name="Google Shape;10153;p7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4" name="Google Shape;10154;p7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5" name="Google Shape;10155;p7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6" name="Google Shape;10156;p7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7" name="Google Shape;10157;p7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8" name="Google Shape;10158;p7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9" name="Google Shape;10159;p7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0" name="Google Shape;10160;p7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1" name="Google Shape;10161;p7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2" name="Google Shape;10162;p7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3" name="Google Shape;10163;p7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4" name="Google Shape;10164;p7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5" name="Google Shape;10165;p7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6" name="Google Shape;10166;p7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7" name="Google Shape;10167;p7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8" name="Google Shape;10168;p7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9" name="Google Shape;10169;p7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0" name="Google Shape;10170;p7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1" name="Google Shape;10171;p7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2" name="Google Shape;10172;p7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3" name="Google Shape;10173;p7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4" name="Google Shape;10174;p7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5" name="Google Shape;10175;p7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6" name="Google Shape;10176;p7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7" name="Google Shape;10177;p7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8" name="Google Shape;10178;p7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9" name="Google Shape;10179;p7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0" name="Google Shape;10180;p7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1" name="Google Shape;10181;p7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2" name="Google Shape;10182;p7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3" name="Google Shape;10183;p7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4" name="Google Shape;10184;p7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5" name="Google Shape;10185;p7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6" name="Google Shape;10186;p7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7" name="Google Shape;10187;p7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8" name="Google Shape;10188;p7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9" name="Google Shape;10189;p7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0" name="Google Shape;10190;p7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1" name="Google Shape;10191;p7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2" name="Google Shape;10192;p7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3" name="Google Shape;10193;p7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4" name="Google Shape;10194;p7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5" name="Google Shape;10195;p7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6" name="Google Shape;10196;p7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7" name="Google Shape;10197;p7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8" name="Google Shape;10198;p7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9" name="Google Shape;10199;p7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0" name="Google Shape;10200;p7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1" name="Google Shape;10201;p7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2" name="Google Shape;10202;p7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7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4" name="Google Shape;10204;p7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5" name="Google Shape;10205;p7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6" name="Google Shape;10206;p7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7" name="Google Shape;10207;p7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8" name="Google Shape;10208;p7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9" name="Google Shape;10209;p7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0" name="Google Shape;10210;p7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1" name="Google Shape;10211;p7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2" name="Google Shape;10212;p7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3" name="Google Shape;10213;p7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4" name="Google Shape;10214;p7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5" name="Google Shape;10215;p7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6" name="Google Shape;10216;p7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7" name="Google Shape;10217;p7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8" name="Google Shape;10218;p7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9" name="Google Shape;10219;p7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0" name="Google Shape;10220;p7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1" name="Google Shape;10221;p7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2" name="Google Shape;10222;p7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3" name="Google Shape;10223;p7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4" name="Google Shape;10224;p7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5" name="Google Shape;10225;p7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6" name="Google Shape;10226;p7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7" name="Google Shape;10227;p7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8" name="Google Shape;10228;p7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9" name="Google Shape;10229;p7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0" name="Google Shape;10230;p7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1" name="Google Shape;10231;p7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2" name="Google Shape;10232;p7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3" name="Google Shape;10233;p7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4" name="Google Shape;10234;p7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5" name="Google Shape;10235;p7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6" name="Google Shape;10236;p7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7" name="Google Shape;10237;p7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8" name="Google Shape;10238;p7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9" name="Google Shape;10239;p7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0" name="Google Shape;10240;p7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1" name="Google Shape;10241;p7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2" name="Google Shape;10242;p7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3" name="Google Shape;10243;p7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4" name="Google Shape;10244;p7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5" name="Google Shape;10245;p7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7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7" name="Google Shape;10247;p7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8" name="Google Shape;10248;p7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9" name="Google Shape;10249;p7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0" name="Google Shape;10250;p7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1" name="Google Shape;10251;p7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2" name="Google Shape;10252;p7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7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7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7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6" name="Google Shape;10256;p7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7" name="Google Shape;10257;p7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7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7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7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7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2" name="Google Shape;10262;p7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3" name="Google Shape;10263;p7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4" name="Google Shape;10264;p7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5" name="Google Shape;10265;p7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6" name="Google Shape;10266;p7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7" name="Google Shape;10267;p7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8" name="Google Shape;10268;p7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9" name="Google Shape;10269;p7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0" name="Google Shape;10270;p7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7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7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3" name="Google Shape;10273;p7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4" name="Google Shape;10274;p7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5" name="Google Shape;10275;p7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6" name="Google Shape;10276;p7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7" name="Google Shape;10277;p7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8" name="Google Shape;10278;p7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9" name="Google Shape;10279;p7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0" name="Google Shape;10280;p7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1" name="Google Shape;10281;p7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2" name="Google Shape;10282;p7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3" name="Google Shape;10283;p7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4" name="Google Shape;10284;p7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5" name="Google Shape;10285;p7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6" name="Google Shape;10286;p7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7" name="Google Shape;10287;p7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8" name="Google Shape;10288;p7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9" name="Google Shape;10289;p7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0" name="Google Shape;10290;p7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1" name="Google Shape;10291;p7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2" name="Google Shape;10292;p7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3" name="Google Shape;10293;p7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4" name="Google Shape;10294;p7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5" name="Google Shape;10295;p7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6" name="Google Shape;10296;p7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7" name="Google Shape;10297;p7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8" name="Google Shape;10298;p7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9" name="Google Shape;10299;p7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0" name="Google Shape;10300;p7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1" name="Google Shape;10301;p7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2" name="Google Shape;10302;p7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3" name="Google Shape;10303;p7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4" name="Google Shape;10304;p7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5" name="Google Shape;10305;p7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6" name="Google Shape;10306;p7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7" name="Google Shape;10307;p7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8" name="Google Shape;10308;p7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9" name="Google Shape;10309;p7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0" name="Google Shape;10310;p7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1" name="Google Shape;10311;p7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2" name="Google Shape;10312;p7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3" name="Google Shape;10313;p7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4" name="Google Shape;10314;p7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5" name="Google Shape;10315;p7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6" name="Google Shape;10316;p7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7" name="Google Shape;10317;p7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8" name="Google Shape;10318;p7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9" name="Google Shape;10319;p7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0" name="Google Shape;10320;p7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1" name="Google Shape;10321;p7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2" name="Google Shape;10322;p7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3" name="Google Shape;10323;p7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4" name="Google Shape;10324;p7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5" name="Google Shape;10325;p7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6" name="Google Shape;10326;p7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7" name="Google Shape;10327;p7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8" name="Google Shape;10328;p7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9" name="Google Shape;10329;p7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0" name="Google Shape;10330;p7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1" name="Google Shape;10331;p7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2" name="Google Shape;10332;p7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3" name="Google Shape;10333;p7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4" name="Google Shape;10334;p7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5" name="Google Shape;10335;p7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6" name="Google Shape;10336;p7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7" name="Google Shape;10337;p7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8" name="Google Shape;10338;p7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9" name="Google Shape;10339;p7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0" name="Google Shape;10340;p7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1" name="Google Shape;10341;p7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2" name="Google Shape;10342;p7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3" name="Google Shape;10343;p7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4" name="Google Shape;10344;p7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5" name="Google Shape;10345;p7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6" name="Google Shape;10346;p7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7" name="Google Shape;10347;p7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8" name="Google Shape;10348;p7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9" name="Google Shape;10349;p7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0" name="Google Shape;10350;p7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1" name="Google Shape;10351;p7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2" name="Google Shape;10352;p7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3" name="Google Shape;10353;p7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4" name="Google Shape;10354;p7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5" name="Google Shape;10355;p7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6" name="Google Shape;10356;p7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7" name="Google Shape;10357;p7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8" name="Google Shape;10358;p7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9" name="Google Shape;10359;p7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0" name="Google Shape;10360;p7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1" name="Google Shape;10361;p7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2" name="Google Shape;10362;p7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3" name="Google Shape;10363;p7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4" name="Google Shape;10364;p7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5" name="Google Shape;10365;p7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6" name="Google Shape;10366;p7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7" name="Google Shape;10367;p7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8" name="Google Shape;10368;p7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9" name="Google Shape;10369;p7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0" name="Google Shape;10370;p7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1" name="Google Shape;10371;p7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2" name="Google Shape;10372;p7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3" name="Google Shape;10373;p7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4" name="Google Shape;10374;p7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5" name="Google Shape;10375;p7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6" name="Google Shape;10376;p7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7" name="Google Shape;10377;p7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8" name="Google Shape;10378;p7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9" name="Google Shape;10379;p7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0" name="Google Shape;10380;p7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1" name="Google Shape;10381;p7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2" name="Google Shape;10382;p7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3" name="Google Shape;10383;p7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4" name="Google Shape;10384;p7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7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7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7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7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7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7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7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7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7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7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7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7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7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7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7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7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7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7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7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7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5" name="Google Shape;10405;p7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6" name="Google Shape;10406;p7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7" name="Google Shape;10407;p7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8" name="Google Shape;10408;p7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9" name="Google Shape;10409;p7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0" name="Google Shape;10410;p7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1" name="Google Shape;10411;p7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7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7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7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7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7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7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7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7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7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7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7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7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7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7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7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7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7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7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7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7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7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7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7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7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7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7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7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7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7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7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7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7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7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7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7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7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7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7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7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7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7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7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7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7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7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7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7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7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7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7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7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7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7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7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7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7" name="Google Shape;10467;p7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8" name="Google Shape;10468;p7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9" name="Google Shape;10469;p7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7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7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7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7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4" name="Google Shape;10474;p7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5" name="Google Shape;10475;p7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7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7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7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7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7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7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7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7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4" name="Google Shape;10484;p7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" name="Google Shape;10485;p7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7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7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7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7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7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7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7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7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7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7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7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7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7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7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7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" name="Google Shape;10501;p7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7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7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7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7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7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7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7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7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7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7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7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7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7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7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6" name="Google Shape;10516;p7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7" name="Google Shape;10517;p7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8" name="Google Shape;10518;p7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7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7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7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7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7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7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7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7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7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7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7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7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7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7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3" name="Google Shape;10533;p7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4" name="Google Shape;10534;p7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7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7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7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7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7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7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7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7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7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7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7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7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7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7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9" name="Google Shape;10549;p7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0" name="Google Shape;10550;p7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7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7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7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7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7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7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7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7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7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7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7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7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7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7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7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7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7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7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7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7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7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7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7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7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7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7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7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7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7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7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7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2" name="Google Shape;10582;p7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3" name="Google Shape;10583;p7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7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7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7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7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7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7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7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7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7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7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7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7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7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7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7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9" name="Google Shape;10599;p7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7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7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7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7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7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7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7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7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7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7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7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7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7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7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7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7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7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7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7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7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7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7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7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7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7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7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7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7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7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7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7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7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2" name="Google Shape;10632;p7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7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7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7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7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7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7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7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7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7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7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7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7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7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7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7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7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7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7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7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7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7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7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7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7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7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7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7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7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7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7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7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7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7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7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7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7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7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7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7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7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7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7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7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7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7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7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7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7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7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7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7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7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7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6" name="Google Shape;10686;p7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7" name="Google Shape;10687;p7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7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7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7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7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7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7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7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7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6" name="Google Shape;10696;p7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7" name="Google Shape;10697;p7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7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7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7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7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7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7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7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7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7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7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7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7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7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7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2" name="Google Shape;10712;p7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7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7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5" name="Google Shape;10715;p7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7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7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7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7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7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7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7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7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7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7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7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7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7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7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7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7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7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7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7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7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7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7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7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7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7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7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7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7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7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7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6" name="Google Shape;10746;p7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7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7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7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7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7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7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7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7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7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7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7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7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7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7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7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7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7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7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7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7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7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7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7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7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7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7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7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7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7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7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7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7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7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7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7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7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7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7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7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7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7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7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7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7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7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7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7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7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7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7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7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7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7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7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7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7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7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7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7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7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7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7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7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7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1" name="Google Shape;10811;p7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2" name="Google Shape;10812;p7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3" name="Google Shape;10813;p7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7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7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7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7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7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7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7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7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7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7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7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7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7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7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8" name="Google Shape;10828;p7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9" name="Google Shape;10829;p7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7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7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7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7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7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7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7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7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7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7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7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7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7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7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4" name="Google Shape;10844;p7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5" name="Google Shape;10845;p7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7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7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7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7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7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7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7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7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7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7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7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7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7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7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0" name="Google Shape;10860;p7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1" name="Google Shape;10861;p7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2" name="Google Shape;10862;p7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7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7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7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7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7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7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9" name="Google Shape;10869;p7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0" name="Google Shape;10870;p7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1" name="Google Shape;10871;p7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2" name="Google Shape;10872;p7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7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7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7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6" name="Google Shape;10876;p7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7" name="Google Shape;10877;p7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8" name="Google Shape;10878;p7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9" name="Google Shape;10879;p7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0" name="Google Shape;10880;p7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1" name="Google Shape;10881;p7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2" name="Google Shape;10882;p7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3" name="Google Shape;10883;p7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7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7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7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7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7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7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7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7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7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3" name="Google Shape;10893;p7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4" name="Google Shape;10894;p7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7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7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7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7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7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7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7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7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7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7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7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7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7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7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9" name="Google Shape;10909;p7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0" name="Google Shape;10910;p7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1" name="Google Shape;10911;p7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7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7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4" name="Google Shape;10914;p7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5" name="Google Shape;10915;p7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7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7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7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7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7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7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7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7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7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7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6" name="Google Shape;10926;p7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7" name="Google Shape;10927;p7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7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7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7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7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7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7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7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7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7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7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7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7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7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7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2" name="Google Shape;10942;p7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3" name="Google Shape;10943;p7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7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7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7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7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7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7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7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7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7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7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7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7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7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7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10958;p7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10959;p7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10960;p7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10961;p7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7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7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7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10965;p7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10966;p7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10967;p7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7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7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10970;p7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7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7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7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7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7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7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7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10978;p7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7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7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7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7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7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7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7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7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7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7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7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7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7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7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7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7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7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7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7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7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9" name="Google Shape;10999;p7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0" name="Google Shape;11000;p7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7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7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11003;p7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11004;p7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11005;p7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11006;p7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11007;p7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11008;p7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11009;p7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7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7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7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7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7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7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7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7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7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7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7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7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7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7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7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7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7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7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7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7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7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7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7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7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7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11035;p7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11036;p7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11037;p7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11038;p7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11039;p7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11040;p7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11041;p7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11042;p7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11043;p7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11044;p7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11045;p7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11046;p7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11047;p7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11048;p7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11049;p7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7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11051;p7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11052;p7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7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7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7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7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7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7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7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7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7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7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7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7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7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7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7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7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7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11070;p7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11071;p7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7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7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7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7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7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11077;p7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11078;p7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11079;p7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11080;p7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11081;p7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2" name="Google Shape;11082;p7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3" name="Google Shape;11083;p7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11084;p7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11085;p7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11086;p7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11087;p7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11088;p7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11089;p7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11090;p7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11091;p7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11092;p7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11093;p7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11094;p7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11095;p7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11096;p7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7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7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7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7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11101;p7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11102;p7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7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7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7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11106;p7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7" name="Google Shape;11107;p7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11108;p7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11109;p7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11110;p7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11111;p7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11112;p7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11113;p7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7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7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7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7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7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7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7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11121;p7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11122;p7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7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7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7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7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7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7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7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7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7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7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7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7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7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7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7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7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7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7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7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7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7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7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7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7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7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7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7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7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7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7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7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7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7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7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7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7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7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7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7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7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7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7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7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7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7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7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7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7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7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7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7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7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7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7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7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7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7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7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7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7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7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7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7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7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7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7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7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7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7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7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7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7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7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7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7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7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7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7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7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7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7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7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7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7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7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7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7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0" name="Google Shape;11210;p7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1" name="Google Shape;11211;p7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2" name="Google Shape;11212;p7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3" name="Google Shape;11213;p7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4" name="Google Shape;11214;p7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11215;p7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11216;p7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7" name="Google Shape;11217;p7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8" name="Google Shape;11218;p7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11219;p7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11220;p7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1" name="Google Shape;11221;p7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2" name="Google Shape;11222;p7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3" name="Google Shape;11223;p7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4" name="Google Shape;11224;p7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5" name="Google Shape;11225;p7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6" name="Google Shape;11226;p7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11227;p7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11228;p7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11229;p7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7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7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7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7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7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11235;p7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11236;p7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7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7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7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7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7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7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7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11244;p7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11245;p7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11246;p7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11247;p7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11248;p7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11249;p7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11250;p7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11251;p7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11252;p7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11253;p7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11254;p7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11255;p7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11256;p7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11257;p7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11258;p7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11259;p7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11260;p7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11261;p7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11262;p7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11263;p7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11264;p7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11265;p7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11266;p7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11267;p7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11268;p7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11269;p7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11270;p7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7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7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7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11274;p7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11275;p7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7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7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7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7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7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7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7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7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7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7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7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11287;p7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11288;p7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11289;p7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11290;p7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7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7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7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11294;p7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11295;p7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11296;p7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7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11298;p7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11299;p7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7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11301;p7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11302;p7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11303;p7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11304;p7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7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7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7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7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7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7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7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7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7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7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7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7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7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7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7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7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7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7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7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7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7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7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7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7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7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7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7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7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7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7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7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7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7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7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7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7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7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7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7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7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7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7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7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7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7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7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7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7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7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7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7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7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7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7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7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7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7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7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7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7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7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7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7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7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7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7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7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7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7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7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7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7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7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7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7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7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7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7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7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7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7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7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7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7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7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7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7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7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7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11394;p7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11395;p7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11396;p7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11397;p7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11398;p7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11399;p7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11400;p7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11401;p7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7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7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11404;p7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11405;p7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7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7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11408;p7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11409;p7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11410;p7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11411;p7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11412;p7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11413;p7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11414;p7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11415;p7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11416;p7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11417;p7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11418;p7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11419;p7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11420;p7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11421;p7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11422;p7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11423;p7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7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7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7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7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7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7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7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7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7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7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7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7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7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7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7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7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7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7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7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7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7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7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7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7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7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7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7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7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7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7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7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7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11456;p7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11457;p7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7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7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7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7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7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7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7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7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11466;p7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11467;p7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11468;p7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11469;p7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11470;p7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11471;p7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11472;p7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11473;p7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11474;p7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11475;p7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11476;p7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7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7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7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7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11481;p7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11482;p7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7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11484;p7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11485;p7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11486;p7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11487;p7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11488;p7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11489;p7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11490;p7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1" name="Google Shape;11491;p7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11492;p7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11493;p7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11494;p7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11495;p7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11496;p7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11497;p7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11498;p7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9" name="Google Shape;11499;p7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0" name="Google Shape;11500;p7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11501;p7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11502;p7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3" name="Google Shape;11503;p7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4" name="Google Shape;11504;p7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5" name="Google Shape;11505;p7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6" name="Google Shape;11506;p7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11507;p7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11508;p7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11509;p7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11510;p7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1" name="Google Shape;11511;p7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2" name="Google Shape;11512;p7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11513;p7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11514;p7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11515;p7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7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11517;p7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11518;p7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7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7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7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7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11523;p7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11524;p7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7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7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7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7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7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7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7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11532;p7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11533;p7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7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7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11536;p7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11537;p7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7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7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11540;p7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11541;p7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7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7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7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11545;p7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11546;p7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11547;p7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11548;p7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11549;p7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11550;p7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11551;p7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11552;p7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11553;p7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7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7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11556;p7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11557;p7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7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7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7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11561;p7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11562;p7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11563;p7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11564;p7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11565;p7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11566;p7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11567;p7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11568;p7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11569;p7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11570;p7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11571;p7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7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7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7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11575;p7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11576;p7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7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7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7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11580;p7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11581;p7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7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7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7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11585;p7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11586;p7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7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11588;p7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11589;p7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11590;p7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11591;p7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11592;p7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11593;p7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11594;p7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11595;p7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11596;p7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11597;p7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11598;p7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11599;p7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11600;p7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11601;p7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11602;p7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3" name="Google Shape;11603;p7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4" name="Google Shape;11604;p7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5" name="Google Shape;11605;p7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6" name="Google Shape;11606;p7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7" name="Google Shape;11607;p7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8" name="Google Shape;11608;p7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11609;p7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11610;p7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11611;p7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2" name="Google Shape;11612;p7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3" name="Google Shape;11613;p7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11614;p7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11615;p7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6" name="Google Shape;11616;p7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7" name="Google Shape;11617;p7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8" name="Google Shape;11618;p7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11619;p7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11620;p7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11621;p7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2" name="Google Shape;11622;p7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3" name="Google Shape;11623;p7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11624;p7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11625;p7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11626;p7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7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7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7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7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7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7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7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7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7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7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7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7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7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7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7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7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7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7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7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7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7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7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7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7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11651;p7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7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7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7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7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7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7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7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7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7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7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7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7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7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7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7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7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7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7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7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7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7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7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7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7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11676;p7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11677;p7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11678;p7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11679;p7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11680;p7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11681;p7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11682;p7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11683;p7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7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7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7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11687;p7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11688;p7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7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7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7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11692;p7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11693;p7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11694;p7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5" name="Google Shape;11695;p7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6" name="Google Shape;11696;p7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7" name="Google Shape;11697;p7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8" name="Google Shape;11698;p7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9" name="Google Shape;11699;p7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0" name="Google Shape;11700;p7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1" name="Google Shape;11701;p7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2" name="Google Shape;11702;p7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3" name="Google Shape;11703;p7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4" name="Google Shape;11704;p7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5" name="Google Shape;11705;p7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7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7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11708;p7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11709;p7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11710;p7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11711;p7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11712;p7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11713;p7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4" name="Google Shape;11714;p7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5" name="Google Shape;11715;p7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11716;p7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11717;p7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11718;p7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11719;p7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7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7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7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11723;p7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11724;p7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11725;p7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11726;p7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11727;p7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11728;p7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11729;p7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11730;p7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11731;p7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11732;p7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11733;p7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11734;p7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11735;p7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11736;p7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11737;p7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11738;p7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11739;p7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11740;p7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11741;p7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11742;p7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11743;p7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11744;p7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11745;p7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11746;p7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11747;p7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11748;p7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11749;p7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7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7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7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11753;p7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11754;p7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7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7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7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11758;p7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11759;p7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7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7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7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11763;p7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11764;p7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7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11766;p7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11767;p7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7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7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7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11771;p7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11772;p7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11773;p7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11774;p7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11775;p7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11776;p7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11777;p7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11778;p7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9" name="Google Shape;11779;p7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0" name="Google Shape;11780;p7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11781;p7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2" name="Google Shape;11782;p7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11783;p7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11784;p7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5" name="Google Shape;11785;p7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6" name="Google Shape;11786;p7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11787;p7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7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7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11790;p7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11791;p7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7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7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7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11795;p7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11796;p7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7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7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7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11800;p7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11801;p7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7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7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7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7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7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7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7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7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7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7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7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7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7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7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7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7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7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7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7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7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7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7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7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7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7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7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7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7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7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7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7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7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7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7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7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7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7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7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7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7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7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7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7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7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7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7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7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7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7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7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7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7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7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7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7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7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7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7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7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7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7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7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7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7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7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7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7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7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7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7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7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11873;p7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11874;p7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11875;p7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11876;p7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11877;p7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11878;p7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11879;p7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11880;p7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11881;p7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11882;p7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11883;p7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11884;p7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11885;p7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7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7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11888;p7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11889;p7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7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7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11892;p7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11893;p7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11894;p7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11895;p7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11896;p7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11897;p7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11898;p7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11899;p7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11900;p7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11901;p7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11902;p7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11903;p7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11904;p7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11905;p7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11906;p7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11907;p7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7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7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7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7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7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7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7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7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7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7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11918;p7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11919;p7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7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7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7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7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7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7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11926;p7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11927;p7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7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7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7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7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7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7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7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7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7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7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7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7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11940;p7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11941;p7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7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7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7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7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7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7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7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7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11950;p7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11951;p7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11952;p7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7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7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7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7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7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7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7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7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7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2" name="Google Shape;11962;p7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3" name="Google Shape;11963;p7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7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7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7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7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7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7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7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7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7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7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7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7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7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7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7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7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7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7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7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7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7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7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7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7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7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7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7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7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7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7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7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7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11996;p7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11997;p7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11998;p7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11999;p7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12000;p7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12001;p7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12002;p7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12003;p7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12004;p7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12005;p7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12006;p7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12007;p7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12008;p7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12009;p7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12010;p7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12011;p7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12012;p7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2013" name="Google Shape;12013;p7"/>
          <p:cNvPicPr preferRelativeResize="0"/>
          <p:nvPr/>
        </p:nvPicPr>
        <p:blipFill rotWithShape="1">
          <a:blip r:embed="rId3">
            <a:alphaModFix/>
          </a:blip>
          <a:srcRect t="7979" r="4915" b="9587"/>
          <a:stretch/>
        </p:blipFill>
        <p:spPr>
          <a:xfrm rot="-777544">
            <a:off x="-659550" y="4619601"/>
            <a:ext cx="3006624" cy="26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14" name="Google Shape;1201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2015" name="Google Shape;12015;p7"/>
          <p:cNvSpPr txBox="1">
            <a:spLocks noGrp="1"/>
          </p:cNvSpPr>
          <p:nvPr>
            <p:ph type="body" idx="1"/>
          </p:nvPr>
        </p:nvSpPr>
        <p:spPr>
          <a:xfrm rot="-300114">
            <a:off x="2668525" y="1788852"/>
            <a:ext cx="4259722" cy="21122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2016" name="Google Shape;12016;p7"/>
          <p:cNvPicPr preferRelativeResize="0"/>
          <p:nvPr/>
        </p:nvPicPr>
        <p:blipFill rotWithShape="1">
          <a:blip r:embed="rId4">
            <a:alphaModFix/>
          </a:blip>
          <a:srcRect l="7367" t="3067" r="4183" b="6988"/>
          <a:stretch/>
        </p:blipFill>
        <p:spPr>
          <a:xfrm rot="-9138318">
            <a:off x="7386425" y="-1687590"/>
            <a:ext cx="2439574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17" name="Google Shape;12017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8103472" y="461750"/>
            <a:ext cx="1802525" cy="17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18" name="Google Shape;12018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93476" y="3920947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12019" name="Google Shape;12019;p7"/>
          <p:cNvSpPr/>
          <p:nvPr/>
        </p:nvSpPr>
        <p:spPr>
          <a:xfrm rot="-9604988" flipH="1">
            <a:off x="53205" y="572758"/>
            <a:ext cx="1022333" cy="1551689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0" name="Google Shape;12020;p7"/>
          <p:cNvSpPr/>
          <p:nvPr/>
        </p:nvSpPr>
        <p:spPr>
          <a:xfrm rot="3230851">
            <a:off x="635165" y="4095749"/>
            <a:ext cx="675808" cy="1832162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23" name="Google Shape;14023;p9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14024" name="Google Shape;14024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025" name="Google Shape;14025;p9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14026" name="Google Shape;14026;p9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7" name="Google Shape;14027;p9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8" name="Google Shape;14028;p9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9" name="Google Shape;14029;p9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0" name="Google Shape;14030;p9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1" name="Google Shape;14031;p9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2" name="Google Shape;14032;p9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3" name="Google Shape;14033;p9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4" name="Google Shape;14034;p9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5" name="Google Shape;14035;p9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6" name="Google Shape;14036;p9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7" name="Google Shape;14037;p9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8" name="Google Shape;14038;p9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9" name="Google Shape;14039;p9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0" name="Google Shape;14040;p9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1" name="Google Shape;14041;p9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2" name="Google Shape;14042;p9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3" name="Google Shape;14043;p9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4" name="Google Shape;14044;p9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5" name="Google Shape;14045;p9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6" name="Google Shape;14046;p9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7" name="Google Shape;14047;p9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14048;p9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14049;p9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0" name="Google Shape;14050;p9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1" name="Google Shape;14051;p9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14052;p9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14053;p9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4" name="Google Shape;14054;p9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5" name="Google Shape;14055;p9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14056;p9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14057;p9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14058;p9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9" name="Google Shape;14059;p9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0" name="Google Shape;14060;p9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1" name="Google Shape;14061;p9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2" name="Google Shape;14062;p9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3" name="Google Shape;14063;p9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4" name="Google Shape;14064;p9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5" name="Google Shape;14065;p9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6" name="Google Shape;14066;p9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7" name="Google Shape;14067;p9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8" name="Google Shape;14068;p9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9" name="Google Shape;14069;p9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0" name="Google Shape;14070;p9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1" name="Google Shape;14071;p9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2" name="Google Shape;14072;p9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3" name="Google Shape;14073;p9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4" name="Google Shape;14074;p9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5" name="Google Shape;14075;p9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6" name="Google Shape;14076;p9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7" name="Google Shape;14077;p9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8" name="Google Shape;14078;p9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9" name="Google Shape;14079;p9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0" name="Google Shape;14080;p9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1" name="Google Shape;14081;p9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2" name="Google Shape;14082;p9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3" name="Google Shape;14083;p9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4" name="Google Shape;14084;p9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5" name="Google Shape;14085;p9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6" name="Google Shape;14086;p9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7" name="Google Shape;14087;p9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8" name="Google Shape;14088;p9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9" name="Google Shape;14089;p9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0" name="Google Shape;14090;p9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1" name="Google Shape;14091;p9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2" name="Google Shape;14092;p9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3" name="Google Shape;14093;p9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4" name="Google Shape;14094;p9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5" name="Google Shape;14095;p9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6" name="Google Shape;14096;p9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7" name="Google Shape;14097;p9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8" name="Google Shape;14098;p9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9" name="Google Shape;14099;p9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0" name="Google Shape;14100;p9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1" name="Google Shape;14101;p9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2" name="Google Shape;14102;p9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3" name="Google Shape;14103;p9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4" name="Google Shape;14104;p9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5" name="Google Shape;14105;p9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6" name="Google Shape;14106;p9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7" name="Google Shape;14107;p9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8" name="Google Shape;14108;p9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9" name="Google Shape;14109;p9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0" name="Google Shape;14110;p9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1" name="Google Shape;14111;p9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2" name="Google Shape;14112;p9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3" name="Google Shape;14113;p9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4" name="Google Shape;14114;p9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5" name="Google Shape;14115;p9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14116;p9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14117;p9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14118;p9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14119;p9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14120;p9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14121;p9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14122;p9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14123;p9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14124;p9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5" name="Google Shape;14125;p9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6" name="Google Shape;14126;p9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14127;p9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14128;p9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14129;p9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14130;p9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14131;p9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14132;p9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14133;p9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14134;p9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14135;p9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6" name="Google Shape;14136;p9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7" name="Google Shape;14137;p9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8" name="Google Shape;14138;p9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9" name="Google Shape;14139;p9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0" name="Google Shape;14140;p9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1" name="Google Shape;14141;p9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2" name="Google Shape;14142;p9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3" name="Google Shape;14143;p9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4" name="Google Shape;14144;p9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5" name="Google Shape;14145;p9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6" name="Google Shape;14146;p9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7" name="Google Shape;14147;p9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14148;p9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14149;p9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0" name="Google Shape;14150;p9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14151;p9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14152;p9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14153;p9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14154;p9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14155;p9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14156;p9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14157;p9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14158;p9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14159;p9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0" name="Google Shape;14160;p9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1" name="Google Shape;14161;p9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2" name="Google Shape;14162;p9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3" name="Google Shape;14163;p9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4" name="Google Shape;14164;p9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14165;p9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14166;p9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14167;p9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9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14169;p9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14170;p9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14171;p9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14172;p9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14173;p9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14174;p9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14175;p9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14176;p9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14177;p9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14178;p9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14179;p9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0" name="Google Shape;14180;p9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1" name="Google Shape;14181;p9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2" name="Google Shape;14182;p9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3" name="Google Shape;14183;p9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4" name="Google Shape;14184;p9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5" name="Google Shape;14185;p9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6" name="Google Shape;14186;p9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7" name="Google Shape;14187;p9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8" name="Google Shape;14188;p9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9" name="Google Shape;14189;p9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14190;p9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14191;p9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14192;p9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14193;p9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14194;p9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14195;p9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14196;p9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14197;p9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14198;p9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9" name="Google Shape;14199;p9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0" name="Google Shape;14200;p9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14201;p9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14202;p9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14203;p9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14204;p9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14205;p9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14206;p9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14207;p9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14208;p9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14209;p9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0" name="Google Shape;14210;p9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1" name="Google Shape;14211;p9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2" name="Google Shape;14212;p9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3" name="Google Shape;14213;p9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14214;p9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14215;p9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14216;p9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14217;p9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14218;p9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14219;p9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14220;p9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14221;p9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14222;p9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14223;p9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14224;p9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14225;p9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6" name="Google Shape;14226;p9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7" name="Google Shape;14227;p9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14228;p9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14229;p9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14230;p9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14231;p9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14232;p9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14233;p9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14234;p9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14235;p9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14236;p9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14237;p9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14238;p9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14239;p9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14240;p9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14241;p9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14242;p9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3" name="Google Shape;14243;p9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4" name="Google Shape;14244;p9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14245;p9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14246;p9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14247;p9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14248;p9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9" name="Google Shape;14249;p9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0" name="Google Shape;14250;p9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1" name="Google Shape;14251;p9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2" name="Google Shape;14252;p9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3" name="Google Shape;14253;p9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4" name="Google Shape;14254;p9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5" name="Google Shape;14255;p9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6" name="Google Shape;14256;p9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7" name="Google Shape;14257;p9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8" name="Google Shape;14258;p9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9" name="Google Shape;14259;p9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0" name="Google Shape;14260;p9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1" name="Google Shape;14261;p9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2" name="Google Shape;14262;p9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3" name="Google Shape;14263;p9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4" name="Google Shape;14264;p9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5" name="Google Shape;14265;p9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6" name="Google Shape;14266;p9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7" name="Google Shape;14267;p9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8" name="Google Shape;14268;p9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9" name="Google Shape;14269;p9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0" name="Google Shape;14270;p9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1" name="Google Shape;14271;p9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2" name="Google Shape;14272;p9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3" name="Google Shape;14273;p9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4" name="Google Shape;14274;p9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5" name="Google Shape;14275;p9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6" name="Google Shape;14276;p9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7" name="Google Shape;14277;p9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8" name="Google Shape;14278;p9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9" name="Google Shape;14279;p9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0" name="Google Shape;14280;p9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1" name="Google Shape;14281;p9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2" name="Google Shape;14282;p9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3" name="Google Shape;14283;p9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4" name="Google Shape;14284;p9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5" name="Google Shape;14285;p9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6" name="Google Shape;14286;p9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7" name="Google Shape;14287;p9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8" name="Google Shape;14288;p9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9" name="Google Shape;14289;p9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0" name="Google Shape;14290;p9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1" name="Google Shape;14291;p9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2" name="Google Shape;14292;p9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3" name="Google Shape;14293;p9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4" name="Google Shape;14294;p9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5" name="Google Shape;14295;p9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6" name="Google Shape;14296;p9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7" name="Google Shape;14297;p9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8" name="Google Shape;14298;p9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9" name="Google Shape;14299;p9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0" name="Google Shape;14300;p9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1" name="Google Shape;14301;p9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2" name="Google Shape;14302;p9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3" name="Google Shape;14303;p9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4" name="Google Shape;14304;p9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5" name="Google Shape;14305;p9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6" name="Google Shape;14306;p9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7" name="Google Shape;14307;p9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8" name="Google Shape;14308;p9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9" name="Google Shape;14309;p9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0" name="Google Shape;14310;p9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1" name="Google Shape;14311;p9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2" name="Google Shape;14312;p9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3" name="Google Shape;14313;p9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4" name="Google Shape;14314;p9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5" name="Google Shape;14315;p9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6" name="Google Shape;14316;p9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7" name="Google Shape;14317;p9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8" name="Google Shape;14318;p9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9" name="Google Shape;14319;p9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0" name="Google Shape;14320;p9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1" name="Google Shape;14321;p9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2" name="Google Shape;14322;p9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3" name="Google Shape;14323;p9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4" name="Google Shape;14324;p9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5" name="Google Shape;14325;p9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6" name="Google Shape;14326;p9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7" name="Google Shape;14327;p9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14328;p9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14329;p9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14330;p9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1" name="Google Shape;14331;p9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2" name="Google Shape;14332;p9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3" name="Google Shape;14333;p9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4" name="Google Shape;14334;p9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5" name="Google Shape;14335;p9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14336;p9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7" name="Google Shape;14337;p9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8" name="Google Shape;14338;p9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9" name="Google Shape;14339;p9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0" name="Google Shape;14340;p9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1" name="Google Shape;14341;p9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2" name="Google Shape;14342;p9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3" name="Google Shape;14343;p9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4" name="Google Shape;14344;p9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5" name="Google Shape;14345;p9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6" name="Google Shape;14346;p9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7" name="Google Shape;14347;p9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8" name="Google Shape;14348;p9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9" name="Google Shape;14349;p9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0" name="Google Shape;14350;p9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1" name="Google Shape;14351;p9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2" name="Google Shape;14352;p9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3" name="Google Shape;14353;p9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4" name="Google Shape;14354;p9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5" name="Google Shape;14355;p9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6" name="Google Shape;14356;p9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7" name="Google Shape;14357;p9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8" name="Google Shape;14358;p9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9" name="Google Shape;14359;p9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0" name="Google Shape;14360;p9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1" name="Google Shape;14361;p9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2" name="Google Shape;14362;p9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3" name="Google Shape;14363;p9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4" name="Google Shape;14364;p9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5" name="Google Shape;14365;p9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6" name="Google Shape;14366;p9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7" name="Google Shape;14367;p9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8" name="Google Shape;14368;p9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9" name="Google Shape;14369;p9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0" name="Google Shape;14370;p9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1" name="Google Shape;14371;p9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2" name="Google Shape;14372;p9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3" name="Google Shape;14373;p9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4" name="Google Shape;14374;p9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5" name="Google Shape;14375;p9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6" name="Google Shape;14376;p9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7" name="Google Shape;14377;p9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8" name="Google Shape;14378;p9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9" name="Google Shape;14379;p9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0" name="Google Shape;14380;p9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1" name="Google Shape;14381;p9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2" name="Google Shape;14382;p9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3" name="Google Shape;14383;p9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4" name="Google Shape;14384;p9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5" name="Google Shape;14385;p9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6" name="Google Shape;14386;p9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7" name="Google Shape;14387;p9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8" name="Google Shape;14388;p9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9" name="Google Shape;14389;p9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0" name="Google Shape;14390;p9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1" name="Google Shape;14391;p9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2" name="Google Shape;14392;p9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3" name="Google Shape;14393;p9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4" name="Google Shape;14394;p9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5" name="Google Shape;14395;p9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6" name="Google Shape;14396;p9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7" name="Google Shape;14397;p9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8" name="Google Shape;14398;p9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9" name="Google Shape;14399;p9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0" name="Google Shape;14400;p9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1" name="Google Shape;14401;p9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2" name="Google Shape;14402;p9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3" name="Google Shape;14403;p9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4" name="Google Shape;14404;p9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5" name="Google Shape;14405;p9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6" name="Google Shape;14406;p9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7" name="Google Shape;14407;p9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8" name="Google Shape;14408;p9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9" name="Google Shape;14409;p9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0" name="Google Shape;14410;p9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1" name="Google Shape;14411;p9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2" name="Google Shape;14412;p9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3" name="Google Shape;14413;p9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4" name="Google Shape;14414;p9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5" name="Google Shape;14415;p9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6" name="Google Shape;14416;p9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7" name="Google Shape;14417;p9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8" name="Google Shape;14418;p9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9" name="Google Shape;14419;p9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0" name="Google Shape;14420;p9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1" name="Google Shape;14421;p9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2" name="Google Shape;14422;p9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3" name="Google Shape;14423;p9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4" name="Google Shape;14424;p9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5" name="Google Shape;14425;p9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6" name="Google Shape;14426;p9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7" name="Google Shape;14427;p9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8" name="Google Shape;14428;p9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9" name="Google Shape;14429;p9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0" name="Google Shape;14430;p9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1" name="Google Shape;14431;p9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2" name="Google Shape;14432;p9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3" name="Google Shape;14433;p9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4" name="Google Shape;14434;p9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5" name="Google Shape;14435;p9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6" name="Google Shape;14436;p9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7" name="Google Shape;14437;p9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8" name="Google Shape;14438;p9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9" name="Google Shape;14439;p9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0" name="Google Shape;14440;p9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1" name="Google Shape;14441;p9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2" name="Google Shape;14442;p9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3" name="Google Shape;14443;p9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4" name="Google Shape;14444;p9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5" name="Google Shape;14445;p9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6" name="Google Shape;14446;p9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7" name="Google Shape;14447;p9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8" name="Google Shape;14448;p9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9" name="Google Shape;14449;p9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0" name="Google Shape;14450;p9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1" name="Google Shape;14451;p9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2" name="Google Shape;14452;p9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3" name="Google Shape;14453;p9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4" name="Google Shape;14454;p9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5" name="Google Shape;14455;p9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6" name="Google Shape;14456;p9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7" name="Google Shape;14457;p9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8" name="Google Shape;14458;p9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9" name="Google Shape;14459;p9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0" name="Google Shape;14460;p9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1" name="Google Shape;14461;p9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2" name="Google Shape;14462;p9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3" name="Google Shape;14463;p9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4" name="Google Shape;14464;p9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5" name="Google Shape;14465;p9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6" name="Google Shape;14466;p9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7" name="Google Shape;14467;p9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8" name="Google Shape;14468;p9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9" name="Google Shape;14469;p9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0" name="Google Shape;14470;p9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1" name="Google Shape;14471;p9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2" name="Google Shape;14472;p9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3" name="Google Shape;14473;p9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4" name="Google Shape;14474;p9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5" name="Google Shape;14475;p9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6" name="Google Shape;14476;p9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7" name="Google Shape;14477;p9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8" name="Google Shape;14478;p9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9" name="Google Shape;14479;p9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0" name="Google Shape;14480;p9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1" name="Google Shape;14481;p9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2" name="Google Shape;14482;p9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3" name="Google Shape;14483;p9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4" name="Google Shape;14484;p9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5" name="Google Shape;14485;p9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6" name="Google Shape;14486;p9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7" name="Google Shape;14487;p9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8" name="Google Shape;14488;p9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9" name="Google Shape;14489;p9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0" name="Google Shape;14490;p9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1" name="Google Shape;14491;p9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2" name="Google Shape;14492;p9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3" name="Google Shape;14493;p9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4" name="Google Shape;14494;p9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5" name="Google Shape;14495;p9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6" name="Google Shape;14496;p9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7" name="Google Shape;14497;p9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8" name="Google Shape;14498;p9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9" name="Google Shape;14499;p9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0" name="Google Shape;14500;p9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1" name="Google Shape;14501;p9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2" name="Google Shape;14502;p9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3" name="Google Shape;14503;p9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4" name="Google Shape;14504;p9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5" name="Google Shape;14505;p9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6" name="Google Shape;14506;p9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7" name="Google Shape;14507;p9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8" name="Google Shape;14508;p9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9" name="Google Shape;14509;p9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0" name="Google Shape;14510;p9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1" name="Google Shape;14511;p9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2" name="Google Shape;14512;p9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3" name="Google Shape;14513;p9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4" name="Google Shape;14514;p9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5" name="Google Shape;14515;p9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6" name="Google Shape;14516;p9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7" name="Google Shape;14517;p9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8" name="Google Shape;14518;p9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9" name="Google Shape;14519;p9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0" name="Google Shape;14520;p9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1" name="Google Shape;14521;p9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2" name="Google Shape;14522;p9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3" name="Google Shape;14523;p9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4" name="Google Shape;14524;p9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5" name="Google Shape;14525;p9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6" name="Google Shape;14526;p9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7" name="Google Shape;14527;p9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8" name="Google Shape;14528;p9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9" name="Google Shape;14529;p9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0" name="Google Shape;14530;p9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1" name="Google Shape;14531;p9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2" name="Google Shape;14532;p9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3" name="Google Shape;14533;p9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4" name="Google Shape;14534;p9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5" name="Google Shape;14535;p9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6" name="Google Shape;14536;p9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7" name="Google Shape;14537;p9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8" name="Google Shape;14538;p9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9" name="Google Shape;14539;p9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0" name="Google Shape;14540;p9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1" name="Google Shape;14541;p9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2" name="Google Shape;14542;p9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3" name="Google Shape;14543;p9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4" name="Google Shape;14544;p9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5" name="Google Shape;14545;p9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6" name="Google Shape;14546;p9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7" name="Google Shape;14547;p9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8" name="Google Shape;14548;p9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9" name="Google Shape;14549;p9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0" name="Google Shape;14550;p9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1" name="Google Shape;14551;p9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2" name="Google Shape;14552;p9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3" name="Google Shape;14553;p9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4" name="Google Shape;14554;p9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5" name="Google Shape;14555;p9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6" name="Google Shape;14556;p9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7" name="Google Shape;14557;p9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8" name="Google Shape;14558;p9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9" name="Google Shape;14559;p9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0" name="Google Shape;14560;p9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1" name="Google Shape;14561;p9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2" name="Google Shape;14562;p9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3" name="Google Shape;14563;p9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4" name="Google Shape;14564;p9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5" name="Google Shape;14565;p9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6" name="Google Shape;14566;p9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7" name="Google Shape;14567;p9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8" name="Google Shape;14568;p9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9" name="Google Shape;14569;p9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0" name="Google Shape;14570;p9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1" name="Google Shape;14571;p9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2" name="Google Shape;14572;p9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3" name="Google Shape;14573;p9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4" name="Google Shape;14574;p9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5" name="Google Shape;14575;p9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6" name="Google Shape;14576;p9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7" name="Google Shape;14577;p9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8" name="Google Shape;14578;p9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9" name="Google Shape;14579;p9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0" name="Google Shape;14580;p9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1" name="Google Shape;14581;p9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2" name="Google Shape;14582;p9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3" name="Google Shape;14583;p9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4" name="Google Shape;14584;p9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5" name="Google Shape;14585;p9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6" name="Google Shape;14586;p9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7" name="Google Shape;14587;p9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8" name="Google Shape;14588;p9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9" name="Google Shape;14589;p9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0" name="Google Shape;14590;p9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1" name="Google Shape;14591;p9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2" name="Google Shape;14592;p9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3" name="Google Shape;14593;p9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4" name="Google Shape;14594;p9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5" name="Google Shape;14595;p9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6" name="Google Shape;14596;p9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7" name="Google Shape;14597;p9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8" name="Google Shape;14598;p9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9" name="Google Shape;14599;p9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0" name="Google Shape;14600;p9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1" name="Google Shape;14601;p9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2" name="Google Shape;14602;p9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3" name="Google Shape;14603;p9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4" name="Google Shape;14604;p9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5" name="Google Shape;14605;p9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6" name="Google Shape;14606;p9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7" name="Google Shape;14607;p9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8" name="Google Shape;14608;p9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9" name="Google Shape;14609;p9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0" name="Google Shape;14610;p9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1" name="Google Shape;14611;p9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2" name="Google Shape;14612;p9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3" name="Google Shape;14613;p9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4" name="Google Shape;14614;p9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5" name="Google Shape;14615;p9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6" name="Google Shape;14616;p9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7" name="Google Shape;14617;p9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8" name="Google Shape;14618;p9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9" name="Google Shape;14619;p9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0" name="Google Shape;14620;p9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1" name="Google Shape;14621;p9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2" name="Google Shape;14622;p9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3" name="Google Shape;14623;p9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4" name="Google Shape;14624;p9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5" name="Google Shape;14625;p9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6" name="Google Shape;14626;p9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7" name="Google Shape;14627;p9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8" name="Google Shape;14628;p9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9" name="Google Shape;14629;p9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0" name="Google Shape;14630;p9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1" name="Google Shape;14631;p9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2" name="Google Shape;14632;p9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3" name="Google Shape;14633;p9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4" name="Google Shape;14634;p9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5" name="Google Shape;14635;p9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6" name="Google Shape;14636;p9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7" name="Google Shape;14637;p9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8" name="Google Shape;14638;p9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9" name="Google Shape;14639;p9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0" name="Google Shape;14640;p9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1" name="Google Shape;14641;p9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2" name="Google Shape;14642;p9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3" name="Google Shape;14643;p9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4" name="Google Shape;14644;p9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5" name="Google Shape;14645;p9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6" name="Google Shape;14646;p9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7" name="Google Shape;14647;p9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8" name="Google Shape;14648;p9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9" name="Google Shape;14649;p9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0" name="Google Shape;14650;p9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1" name="Google Shape;14651;p9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2" name="Google Shape;14652;p9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3" name="Google Shape;14653;p9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4" name="Google Shape;14654;p9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5" name="Google Shape;14655;p9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6" name="Google Shape;14656;p9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7" name="Google Shape;14657;p9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8" name="Google Shape;14658;p9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9" name="Google Shape;14659;p9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0" name="Google Shape;14660;p9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1" name="Google Shape;14661;p9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2" name="Google Shape;14662;p9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3" name="Google Shape;14663;p9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4" name="Google Shape;14664;p9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14665;p9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6" name="Google Shape;14666;p9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7" name="Google Shape;14667;p9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8" name="Google Shape;14668;p9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9" name="Google Shape;14669;p9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0" name="Google Shape;14670;p9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1" name="Google Shape;14671;p9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2" name="Google Shape;14672;p9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3" name="Google Shape;14673;p9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4" name="Google Shape;14674;p9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5" name="Google Shape;14675;p9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6" name="Google Shape;14676;p9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7" name="Google Shape;14677;p9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8" name="Google Shape;14678;p9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9" name="Google Shape;14679;p9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0" name="Google Shape;14680;p9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1" name="Google Shape;14681;p9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2" name="Google Shape;14682;p9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3" name="Google Shape;14683;p9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4" name="Google Shape;14684;p9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5" name="Google Shape;14685;p9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6" name="Google Shape;14686;p9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7" name="Google Shape;14687;p9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8" name="Google Shape;14688;p9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9" name="Google Shape;14689;p9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0" name="Google Shape;14690;p9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1" name="Google Shape;14691;p9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2" name="Google Shape;14692;p9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3" name="Google Shape;14693;p9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4" name="Google Shape;14694;p9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5" name="Google Shape;14695;p9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6" name="Google Shape;14696;p9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7" name="Google Shape;14697;p9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8" name="Google Shape;14698;p9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9" name="Google Shape;14699;p9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0" name="Google Shape;14700;p9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1" name="Google Shape;14701;p9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2" name="Google Shape;14702;p9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3" name="Google Shape;14703;p9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4" name="Google Shape;14704;p9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5" name="Google Shape;14705;p9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6" name="Google Shape;14706;p9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7" name="Google Shape;14707;p9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8" name="Google Shape;14708;p9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9" name="Google Shape;14709;p9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0" name="Google Shape;14710;p9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1" name="Google Shape;14711;p9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2" name="Google Shape;14712;p9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3" name="Google Shape;14713;p9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4" name="Google Shape;14714;p9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5" name="Google Shape;14715;p9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6" name="Google Shape;14716;p9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7" name="Google Shape;14717;p9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8" name="Google Shape;14718;p9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9" name="Google Shape;14719;p9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0" name="Google Shape;14720;p9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1" name="Google Shape;14721;p9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2" name="Google Shape;14722;p9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3" name="Google Shape;14723;p9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4" name="Google Shape;14724;p9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5" name="Google Shape;14725;p9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6" name="Google Shape;14726;p9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7" name="Google Shape;14727;p9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8" name="Google Shape;14728;p9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9" name="Google Shape;14729;p9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0" name="Google Shape;14730;p9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1" name="Google Shape;14731;p9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2" name="Google Shape;14732;p9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3" name="Google Shape;14733;p9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4" name="Google Shape;14734;p9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5" name="Google Shape;14735;p9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6" name="Google Shape;14736;p9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7" name="Google Shape;14737;p9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8" name="Google Shape;14738;p9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9" name="Google Shape;14739;p9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0" name="Google Shape;14740;p9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1" name="Google Shape;14741;p9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2" name="Google Shape;14742;p9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3" name="Google Shape;14743;p9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4" name="Google Shape;14744;p9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5" name="Google Shape;14745;p9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6" name="Google Shape;14746;p9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7" name="Google Shape;14747;p9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8" name="Google Shape;14748;p9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9" name="Google Shape;14749;p9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0" name="Google Shape;14750;p9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1" name="Google Shape;14751;p9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2" name="Google Shape;14752;p9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3" name="Google Shape;14753;p9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4" name="Google Shape;14754;p9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5" name="Google Shape;14755;p9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6" name="Google Shape;14756;p9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7" name="Google Shape;14757;p9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8" name="Google Shape;14758;p9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9" name="Google Shape;14759;p9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0" name="Google Shape;14760;p9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1" name="Google Shape;14761;p9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2" name="Google Shape;14762;p9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3" name="Google Shape;14763;p9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4" name="Google Shape;14764;p9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5" name="Google Shape;14765;p9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6" name="Google Shape;14766;p9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7" name="Google Shape;14767;p9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8" name="Google Shape;14768;p9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9" name="Google Shape;14769;p9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0" name="Google Shape;14770;p9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1" name="Google Shape;14771;p9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2" name="Google Shape;14772;p9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3" name="Google Shape;14773;p9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4" name="Google Shape;14774;p9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5" name="Google Shape;14775;p9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6" name="Google Shape;14776;p9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7" name="Google Shape;14777;p9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8" name="Google Shape;14778;p9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9" name="Google Shape;14779;p9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0" name="Google Shape;14780;p9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1" name="Google Shape;14781;p9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2" name="Google Shape;14782;p9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3" name="Google Shape;14783;p9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4" name="Google Shape;14784;p9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5" name="Google Shape;14785;p9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6" name="Google Shape;14786;p9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7" name="Google Shape;14787;p9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8" name="Google Shape;14788;p9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9" name="Google Shape;14789;p9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0" name="Google Shape;14790;p9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1" name="Google Shape;14791;p9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2" name="Google Shape;14792;p9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3" name="Google Shape;14793;p9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4" name="Google Shape;14794;p9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5" name="Google Shape;14795;p9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6" name="Google Shape;14796;p9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7" name="Google Shape;14797;p9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8" name="Google Shape;14798;p9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9" name="Google Shape;14799;p9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0" name="Google Shape;14800;p9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1" name="Google Shape;14801;p9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2" name="Google Shape;14802;p9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3" name="Google Shape;14803;p9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4" name="Google Shape;14804;p9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5" name="Google Shape;14805;p9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6" name="Google Shape;14806;p9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7" name="Google Shape;14807;p9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8" name="Google Shape;14808;p9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9" name="Google Shape;14809;p9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0" name="Google Shape;14810;p9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1" name="Google Shape;14811;p9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2" name="Google Shape;14812;p9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3" name="Google Shape;14813;p9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4" name="Google Shape;14814;p9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5" name="Google Shape;14815;p9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6" name="Google Shape;14816;p9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7" name="Google Shape;14817;p9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8" name="Google Shape;14818;p9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9" name="Google Shape;14819;p9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0" name="Google Shape;14820;p9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1" name="Google Shape;14821;p9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2" name="Google Shape;14822;p9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3" name="Google Shape;14823;p9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4" name="Google Shape;14824;p9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5" name="Google Shape;14825;p9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6" name="Google Shape;14826;p9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7" name="Google Shape;14827;p9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8" name="Google Shape;14828;p9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9" name="Google Shape;14829;p9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0" name="Google Shape;14830;p9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1" name="Google Shape;14831;p9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2" name="Google Shape;14832;p9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3" name="Google Shape;14833;p9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4" name="Google Shape;14834;p9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5" name="Google Shape;14835;p9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6" name="Google Shape;14836;p9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7" name="Google Shape;14837;p9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8" name="Google Shape;14838;p9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9" name="Google Shape;14839;p9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0" name="Google Shape;14840;p9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1" name="Google Shape;14841;p9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2" name="Google Shape;14842;p9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3" name="Google Shape;14843;p9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4" name="Google Shape;14844;p9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5" name="Google Shape;14845;p9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6" name="Google Shape;14846;p9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7" name="Google Shape;14847;p9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8" name="Google Shape;14848;p9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9" name="Google Shape;14849;p9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0" name="Google Shape;14850;p9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1" name="Google Shape;14851;p9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2" name="Google Shape;14852;p9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3" name="Google Shape;14853;p9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4" name="Google Shape;14854;p9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5" name="Google Shape;14855;p9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6" name="Google Shape;14856;p9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7" name="Google Shape;14857;p9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8" name="Google Shape;14858;p9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9" name="Google Shape;14859;p9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0" name="Google Shape;14860;p9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1" name="Google Shape;14861;p9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2" name="Google Shape;14862;p9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3" name="Google Shape;14863;p9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4" name="Google Shape;14864;p9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5" name="Google Shape;14865;p9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6" name="Google Shape;14866;p9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7" name="Google Shape;14867;p9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8" name="Google Shape;14868;p9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9" name="Google Shape;14869;p9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0" name="Google Shape;14870;p9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1" name="Google Shape;14871;p9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2" name="Google Shape;14872;p9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3" name="Google Shape;14873;p9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4" name="Google Shape;14874;p9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5" name="Google Shape;14875;p9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6" name="Google Shape;14876;p9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7" name="Google Shape;14877;p9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8" name="Google Shape;14878;p9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9" name="Google Shape;14879;p9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0" name="Google Shape;14880;p9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1" name="Google Shape;14881;p9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2" name="Google Shape;14882;p9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3" name="Google Shape;14883;p9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4" name="Google Shape;14884;p9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5" name="Google Shape;14885;p9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6" name="Google Shape;14886;p9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7" name="Google Shape;14887;p9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8" name="Google Shape;14888;p9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9" name="Google Shape;14889;p9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0" name="Google Shape;14890;p9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1" name="Google Shape;14891;p9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2" name="Google Shape;14892;p9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3" name="Google Shape;14893;p9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4" name="Google Shape;14894;p9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5" name="Google Shape;14895;p9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6" name="Google Shape;14896;p9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7" name="Google Shape;14897;p9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8" name="Google Shape;14898;p9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9" name="Google Shape;14899;p9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0" name="Google Shape;14900;p9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1" name="Google Shape;14901;p9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2" name="Google Shape;14902;p9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3" name="Google Shape;14903;p9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4" name="Google Shape;14904;p9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5" name="Google Shape;14905;p9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6" name="Google Shape;14906;p9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7" name="Google Shape;14907;p9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8" name="Google Shape;14908;p9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9" name="Google Shape;14909;p9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0" name="Google Shape;14910;p9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1" name="Google Shape;14911;p9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2" name="Google Shape;14912;p9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3" name="Google Shape;14913;p9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4" name="Google Shape;14914;p9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5" name="Google Shape;14915;p9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6" name="Google Shape;14916;p9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7" name="Google Shape;14917;p9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8" name="Google Shape;14918;p9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9" name="Google Shape;14919;p9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0" name="Google Shape;14920;p9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1" name="Google Shape;14921;p9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2" name="Google Shape;14922;p9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3" name="Google Shape;14923;p9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4" name="Google Shape;14924;p9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5" name="Google Shape;14925;p9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6" name="Google Shape;14926;p9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7" name="Google Shape;14927;p9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8" name="Google Shape;14928;p9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9" name="Google Shape;14929;p9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0" name="Google Shape;14930;p9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1" name="Google Shape;14931;p9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2" name="Google Shape;14932;p9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3" name="Google Shape;14933;p9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4" name="Google Shape;14934;p9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5" name="Google Shape;14935;p9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6" name="Google Shape;14936;p9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7" name="Google Shape;14937;p9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8" name="Google Shape;14938;p9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9" name="Google Shape;14939;p9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0" name="Google Shape;14940;p9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1" name="Google Shape;14941;p9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2" name="Google Shape;14942;p9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3" name="Google Shape;14943;p9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4" name="Google Shape;14944;p9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5" name="Google Shape;14945;p9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6" name="Google Shape;14946;p9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7" name="Google Shape;14947;p9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8" name="Google Shape;14948;p9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9" name="Google Shape;14949;p9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0" name="Google Shape;14950;p9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1" name="Google Shape;14951;p9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2" name="Google Shape;14952;p9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3" name="Google Shape;14953;p9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4" name="Google Shape;14954;p9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5" name="Google Shape;14955;p9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6" name="Google Shape;14956;p9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7" name="Google Shape;14957;p9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8" name="Google Shape;14958;p9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9" name="Google Shape;14959;p9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0" name="Google Shape;14960;p9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1" name="Google Shape;14961;p9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2" name="Google Shape;14962;p9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3" name="Google Shape;14963;p9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4" name="Google Shape;14964;p9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5" name="Google Shape;14965;p9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6" name="Google Shape;14966;p9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7" name="Google Shape;14967;p9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8" name="Google Shape;14968;p9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9" name="Google Shape;14969;p9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0" name="Google Shape;14970;p9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1" name="Google Shape;14971;p9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2" name="Google Shape;14972;p9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3" name="Google Shape;14973;p9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4" name="Google Shape;14974;p9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5" name="Google Shape;14975;p9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6" name="Google Shape;14976;p9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7" name="Google Shape;14977;p9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8" name="Google Shape;14978;p9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9" name="Google Shape;14979;p9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0" name="Google Shape;14980;p9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1" name="Google Shape;14981;p9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2" name="Google Shape;14982;p9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3" name="Google Shape;14983;p9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4" name="Google Shape;14984;p9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5" name="Google Shape;14985;p9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6" name="Google Shape;14986;p9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7" name="Google Shape;14987;p9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8" name="Google Shape;14988;p9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9" name="Google Shape;14989;p9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0" name="Google Shape;14990;p9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1" name="Google Shape;14991;p9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2" name="Google Shape;14992;p9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3" name="Google Shape;14993;p9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4" name="Google Shape;14994;p9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5" name="Google Shape;14995;p9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6" name="Google Shape;14996;p9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7" name="Google Shape;14997;p9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8" name="Google Shape;14998;p9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9" name="Google Shape;14999;p9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0" name="Google Shape;15000;p9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1" name="Google Shape;15001;p9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2" name="Google Shape;15002;p9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3" name="Google Shape;15003;p9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4" name="Google Shape;15004;p9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5" name="Google Shape;15005;p9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6" name="Google Shape;15006;p9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7" name="Google Shape;15007;p9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8" name="Google Shape;15008;p9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9" name="Google Shape;15009;p9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0" name="Google Shape;15010;p9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1" name="Google Shape;15011;p9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2" name="Google Shape;15012;p9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3" name="Google Shape;15013;p9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4" name="Google Shape;15014;p9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5" name="Google Shape;15015;p9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6" name="Google Shape;15016;p9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7" name="Google Shape;15017;p9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8" name="Google Shape;15018;p9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9" name="Google Shape;15019;p9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0" name="Google Shape;15020;p9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1" name="Google Shape;15021;p9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2" name="Google Shape;15022;p9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3" name="Google Shape;15023;p9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4" name="Google Shape;15024;p9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5" name="Google Shape;15025;p9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6" name="Google Shape;15026;p9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7" name="Google Shape;15027;p9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8" name="Google Shape;15028;p9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9" name="Google Shape;15029;p9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0" name="Google Shape;15030;p9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1" name="Google Shape;15031;p9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2" name="Google Shape;15032;p9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3" name="Google Shape;15033;p9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4" name="Google Shape;15034;p9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5" name="Google Shape;15035;p9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6" name="Google Shape;15036;p9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7" name="Google Shape;15037;p9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8" name="Google Shape;15038;p9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9" name="Google Shape;15039;p9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0" name="Google Shape;15040;p9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1" name="Google Shape;15041;p9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2" name="Google Shape;15042;p9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3" name="Google Shape;15043;p9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4" name="Google Shape;15044;p9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5" name="Google Shape;15045;p9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6" name="Google Shape;15046;p9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7" name="Google Shape;15047;p9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8" name="Google Shape;15048;p9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9" name="Google Shape;15049;p9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0" name="Google Shape;15050;p9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1" name="Google Shape;15051;p9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2" name="Google Shape;15052;p9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3" name="Google Shape;15053;p9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4" name="Google Shape;15054;p9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5" name="Google Shape;15055;p9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6" name="Google Shape;15056;p9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7" name="Google Shape;15057;p9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8" name="Google Shape;15058;p9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9" name="Google Shape;15059;p9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0" name="Google Shape;15060;p9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1" name="Google Shape;15061;p9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2" name="Google Shape;15062;p9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3" name="Google Shape;15063;p9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4" name="Google Shape;15064;p9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5" name="Google Shape;15065;p9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6" name="Google Shape;15066;p9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7" name="Google Shape;15067;p9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8" name="Google Shape;15068;p9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9" name="Google Shape;15069;p9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0" name="Google Shape;15070;p9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1" name="Google Shape;15071;p9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2" name="Google Shape;15072;p9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3" name="Google Shape;15073;p9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4" name="Google Shape;15074;p9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5" name="Google Shape;15075;p9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6" name="Google Shape;15076;p9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7" name="Google Shape;15077;p9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8" name="Google Shape;15078;p9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9" name="Google Shape;15079;p9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0" name="Google Shape;15080;p9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1" name="Google Shape;15081;p9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2" name="Google Shape;15082;p9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3" name="Google Shape;15083;p9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4" name="Google Shape;15084;p9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5" name="Google Shape;15085;p9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6" name="Google Shape;15086;p9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7" name="Google Shape;15087;p9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8" name="Google Shape;15088;p9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9" name="Google Shape;15089;p9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0" name="Google Shape;15090;p9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1" name="Google Shape;15091;p9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2" name="Google Shape;15092;p9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3" name="Google Shape;15093;p9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4" name="Google Shape;15094;p9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5" name="Google Shape;15095;p9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6" name="Google Shape;15096;p9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7" name="Google Shape;15097;p9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8" name="Google Shape;15098;p9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9" name="Google Shape;15099;p9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0" name="Google Shape;15100;p9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1" name="Google Shape;15101;p9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2" name="Google Shape;15102;p9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3" name="Google Shape;15103;p9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4" name="Google Shape;15104;p9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5" name="Google Shape;15105;p9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6" name="Google Shape;15106;p9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7" name="Google Shape;15107;p9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8" name="Google Shape;15108;p9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9" name="Google Shape;15109;p9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0" name="Google Shape;15110;p9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1" name="Google Shape;15111;p9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2" name="Google Shape;15112;p9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3" name="Google Shape;15113;p9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4" name="Google Shape;15114;p9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5" name="Google Shape;15115;p9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6" name="Google Shape;15116;p9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7" name="Google Shape;15117;p9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8" name="Google Shape;15118;p9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9" name="Google Shape;15119;p9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0" name="Google Shape;15120;p9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1" name="Google Shape;15121;p9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2" name="Google Shape;15122;p9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3" name="Google Shape;15123;p9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4" name="Google Shape;15124;p9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5" name="Google Shape;15125;p9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6" name="Google Shape;15126;p9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7" name="Google Shape;15127;p9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8" name="Google Shape;15128;p9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9" name="Google Shape;15129;p9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0" name="Google Shape;15130;p9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1" name="Google Shape;15131;p9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2" name="Google Shape;15132;p9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3" name="Google Shape;15133;p9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4" name="Google Shape;15134;p9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5" name="Google Shape;15135;p9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6" name="Google Shape;15136;p9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7" name="Google Shape;15137;p9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8" name="Google Shape;15138;p9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9" name="Google Shape;15139;p9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0" name="Google Shape;15140;p9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1" name="Google Shape;15141;p9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2" name="Google Shape;15142;p9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3" name="Google Shape;15143;p9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4" name="Google Shape;15144;p9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5" name="Google Shape;15145;p9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6" name="Google Shape;15146;p9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7" name="Google Shape;15147;p9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8" name="Google Shape;15148;p9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9" name="Google Shape;15149;p9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0" name="Google Shape;15150;p9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1" name="Google Shape;15151;p9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2" name="Google Shape;15152;p9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3" name="Google Shape;15153;p9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4" name="Google Shape;15154;p9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5" name="Google Shape;15155;p9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6" name="Google Shape;15156;p9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7" name="Google Shape;15157;p9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8" name="Google Shape;15158;p9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9" name="Google Shape;15159;p9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0" name="Google Shape;15160;p9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1" name="Google Shape;15161;p9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2" name="Google Shape;15162;p9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3" name="Google Shape;15163;p9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4" name="Google Shape;15164;p9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5" name="Google Shape;15165;p9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6" name="Google Shape;15166;p9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7" name="Google Shape;15167;p9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8" name="Google Shape;15168;p9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9" name="Google Shape;15169;p9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0" name="Google Shape;15170;p9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1" name="Google Shape;15171;p9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2" name="Google Shape;15172;p9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3" name="Google Shape;15173;p9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4" name="Google Shape;15174;p9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5" name="Google Shape;15175;p9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6" name="Google Shape;15176;p9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7" name="Google Shape;15177;p9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8" name="Google Shape;15178;p9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9" name="Google Shape;15179;p9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0" name="Google Shape;15180;p9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1" name="Google Shape;15181;p9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2" name="Google Shape;15182;p9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3" name="Google Shape;15183;p9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4" name="Google Shape;15184;p9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5" name="Google Shape;15185;p9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6" name="Google Shape;15186;p9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7" name="Google Shape;15187;p9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8" name="Google Shape;15188;p9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9" name="Google Shape;15189;p9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0" name="Google Shape;15190;p9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1" name="Google Shape;15191;p9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2" name="Google Shape;15192;p9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3" name="Google Shape;15193;p9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4" name="Google Shape;15194;p9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5" name="Google Shape;15195;p9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6" name="Google Shape;15196;p9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7" name="Google Shape;15197;p9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8" name="Google Shape;15198;p9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9" name="Google Shape;15199;p9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0" name="Google Shape;15200;p9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1" name="Google Shape;15201;p9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2" name="Google Shape;15202;p9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3" name="Google Shape;15203;p9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4" name="Google Shape;15204;p9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5" name="Google Shape;15205;p9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6" name="Google Shape;15206;p9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7" name="Google Shape;15207;p9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8" name="Google Shape;15208;p9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9" name="Google Shape;15209;p9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0" name="Google Shape;15210;p9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1" name="Google Shape;15211;p9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2" name="Google Shape;15212;p9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3" name="Google Shape;15213;p9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4" name="Google Shape;15214;p9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5" name="Google Shape;15215;p9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6" name="Google Shape;15216;p9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7" name="Google Shape;15217;p9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8" name="Google Shape;15218;p9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9" name="Google Shape;15219;p9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0" name="Google Shape;15220;p9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1" name="Google Shape;15221;p9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2" name="Google Shape;15222;p9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3" name="Google Shape;15223;p9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4" name="Google Shape;15224;p9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5" name="Google Shape;15225;p9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6" name="Google Shape;15226;p9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7" name="Google Shape;15227;p9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8" name="Google Shape;15228;p9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9" name="Google Shape;15229;p9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0" name="Google Shape;15230;p9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1" name="Google Shape;15231;p9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2" name="Google Shape;15232;p9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3" name="Google Shape;15233;p9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4" name="Google Shape;15234;p9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5" name="Google Shape;15235;p9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6" name="Google Shape;15236;p9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7" name="Google Shape;15237;p9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8" name="Google Shape;15238;p9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9" name="Google Shape;15239;p9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0" name="Google Shape;15240;p9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1" name="Google Shape;15241;p9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2" name="Google Shape;15242;p9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3" name="Google Shape;15243;p9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4" name="Google Shape;15244;p9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5" name="Google Shape;15245;p9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6" name="Google Shape;15246;p9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7" name="Google Shape;15247;p9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8" name="Google Shape;15248;p9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9" name="Google Shape;15249;p9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0" name="Google Shape;15250;p9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1" name="Google Shape;15251;p9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2" name="Google Shape;15252;p9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3" name="Google Shape;15253;p9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4" name="Google Shape;15254;p9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5" name="Google Shape;15255;p9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6" name="Google Shape;15256;p9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7" name="Google Shape;15257;p9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8" name="Google Shape;15258;p9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9" name="Google Shape;15259;p9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0" name="Google Shape;15260;p9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1" name="Google Shape;15261;p9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2" name="Google Shape;15262;p9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3" name="Google Shape;15263;p9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4" name="Google Shape;15264;p9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5" name="Google Shape;15265;p9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6" name="Google Shape;15266;p9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7" name="Google Shape;15267;p9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8" name="Google Shape;15268;p9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9" name="Google Shape;15269;p9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0" name="Google Shape;15270;p9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1" name="Google Shape;15271;p9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2" name="Google Shape;15272;p9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3" name="Google Shape;15273;p9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4" name="Google Shape;15274;p9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5" name="Google Shape;15275;p9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6" name="Google Shape;15276;p9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7" name="Google Shape;15277;p9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8" name="Google Shape;15278;p9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9" name="Google Shape;15279;p9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0" name="Google Shape;15280;p9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1" name="Google Shape;15281;p9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2" name="Google Shape;15282;p9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3" name="Google Shape;15283;p9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4" name="Google Shape;15284;p9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5" name="Google Shape;15285;p9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6" name="Google Shape;15286;p9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7" name="Google Shape;15287;p9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8" name="Google Shape;15288;p9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9" name="Google Shape;15289;p9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0" name="Google Shape;15290;p9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1" name="Google Shape;15291;p9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2" name="Google Shape;15292;p9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3" name="Google Shape;15293;p9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4" name="Google Shape;15294;p9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5" name="Google Shape;15295;p9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6" name="Google Shape;15296;p9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7" name="Google Shape;15297;p9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8" name="Google Shape;15298;p9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9" name="Google Shape;15299;p9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0" name="Google Shape;15300;p9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1" name="Google Shape;15301;p9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2" name="Google Shape;15302;p9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3" name="Google Shape;15303;p9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4" name="Google Shape;15304;p9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5" name="Google Shape;15305;p9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6" name="Google Shape;15306;p9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7" name="Google Shape;15307;p9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8" name="Google Shape;15308;p9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9" name="Google Shape;15309;p9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0" name="Google Shape;15310;p9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1" name="Google Shape;15311;p9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2" name="Google Shape;15312;p9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3" name="Google Shape;15313;p9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4" name="Google Shape;15314;p9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5" name="Google Shape;15315;p9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6" name="Google Shape;15316;p9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7" name="Google Shape;15317;p9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8" name="Google Shape;15318;p9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9" name="Google Shape;15319;p9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0" name="Google Shape;15320;p9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1" name="Google Shape;15321;p9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2" name="Google Shape;15322;p9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3" name="Google Shape;15323;p9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4" name="Google Shape;15324;p9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5" name="Google Shape;15325;p9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6" name="Google Shape;15326;p9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7" name="Google Shape;15327;p9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8" name="Google Shape;15328;p9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9" name="Google Shape;15329;p9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0" name="Google Shape;15330;p9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1" name="Google Shape;15331;p9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2" name="Google Shape;15332;p9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3" name="Google Shape;15333;p9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4" name="Google Shape;15334;p9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5" name="Google Shape;15335;p9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6" name="Google Shape;15336;p9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7" name="Google Shape;15337;p9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8" name="Google Shape;15338;p9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9" name="Google Shape;15339;p9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0" name="Google Shape;15340;p9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1" name="Google Shape;15341;p9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2" name="Google Shape;15342;p9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3" name="Google Shape;15343;p9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4" name="Google Shape;15344;p9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5" name="Google Shape;15345;p9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6" name="Google Shape;15346;p9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7" name="Google Shape;15347;p9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8" name="Google Shape;15348;p9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9" name="Google Shape;15349;p9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0" name="Google Shape;15350;p9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1" name="Google Shape;15351;p9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2" name="Google Shape;15352;p9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3" name="Google Shape;15353;p9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4" name="Google Shape;15354;p9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5" name="Google Shape;15355;p9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6" name="Google Shape;15356;p9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7" name="Google Shape;15357;p9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8" name="Google Shape;15358;p9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9" name="Google Shape;15359;p9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0" name="Google Shape;15360;p9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1" name="Google Shape;15361;p9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2" name="Google Shape;15362;p9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3" name="Google Shape;15363;p9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4" name="Google Shape;15364;p9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5" name="Google Shape;15365;p9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6" name="Google Shape;15366;p9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7" name="Google Shape;15367;p9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8" name="Google Shape;15368;p9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9" name="Google Shape;15369;p9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0" name="Google Shape;15370;p9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1" name="Google Shape;15371;p9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2" name="Google Shape;15372;p9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3" name="Google Shape;15373;p9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4" name="Google Shape;15374;p9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5" name="Google Shape;15375;p9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6" name="Google Shape;15376;p9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7" name="Google Shape;15377;p9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8" name="Google Shape;15378;p9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9" name="Google Shape;15379;p9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0" name="Google Shape;15380;p9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1" name="Google Shape;15381;p9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2" name="Google Shape;15382;p9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3" name="Google Shape;15383;p9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4" name="Google Shape;15384;p9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5" name="Google Shape;15385;p9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6" name="Google Shape;15386;p9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7" name="Google Shape;15387;p9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8" name="Google Shape;15388;p9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9" name="Google Shape;15389;p9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0" name="Google Shape;15390;p9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1" name="Google Shape;15391;p9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2" name="Google Shape;15392;p9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3" name="Google Shape;15393;p9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4" name="Google Shape;15394;p9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5" name="Google Shape;15395;p9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6" name="Google Shape;15396;p9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7" name="Google Shape;15397;p9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8" name="Google Shape;15398;p9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9" name="Google Shape;15399;p9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0" name="Google Shape;15400;p9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1" name="Google Shape;15401;p9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2" name="Google Shape;15402;p9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3" name="Google Shape;15403;p9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4" name="Google Shape;15404;p9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5" name="Google Shape;15405;p9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6" name="Google Shape;15406;p9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7" name="Google Shape;15407;p9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8" name="Google Shape;15408;p9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9" name="Google Shape;15409;p9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0" name="Google Shape;15410;p9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1" name="Google Shape;15411;p9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2" name="Google Shape;15412;p9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3" name="Google Shape;15413;p9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4" name="Google Shape;15414;p9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5" name="Google Shape;15415;p9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6" name="Google Shape;15416;p9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7" name="Google Shape;15417;p9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8" name="Google Shape;15418;p9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9" name="Google Shape;15419;p9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0" name="Google Shape;15420;p9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1" name="Google Shape;15421;p9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2" name="Google Shape;15422;p9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3" name="Google Shape;15423;p9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4" name="Google Shape;15424;p9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5" name="Google Shape;15425;p9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6" name="Google Shape;15426;p9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7" name="Google Shape;15427;p9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8" name="Google Shape;15428;p9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9" name="Google Shape;15429;p9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0" name="Google Shape;15430;p9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1" name="Google Shape;15431;p9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2" name="Google Shape;15432;p9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3" name="Google Shape;15433;p9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4" name="Google Shape;15434;p9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5" name="Google Shape;15435;p9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6" name="Google Shape;15436;p9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7" name="Google Shape;15437;p9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8" name="Google Shape;15438;p9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9" name="Google Shape;15439;p9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0" name="Google Shape;15440;p9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1" name="Google Shape;15441;p9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2" name="Google Shape;15442;p9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3" name="Google Shape;15443;p9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4" name="Google Shape;15444;p9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5" name="Google Shape;15445;p9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6" name="Google Shape;15446;p9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7" name="Google Shape;15447;p9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8" name="Google Shape;15448;p9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9" name="Google Shape;15449;p9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0" name="Google Shape;15450;p9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1" name="Google Shape;15451;p9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2" name="Google Shape;15452;p9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3" name="Google Shape;15453;p9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4" name="Google Shape;15454;p9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5" name="Google Shape;15455;p9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6" name="Google Shape;15456;p9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7" name="Google Shape;15457;p9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8" name="Google Shape;15458;p9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9" name="Google Shape;15459;p9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0" name="Google Shape;15460;p9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1" name="Google Shape;15461;p9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2" name="Google Shape;15462;p9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3" name="Google Shape;15463;p9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4" name="Google Shape;15464;p9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5" name="Google Shape;15465;p9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6" name="Google Shape;15466;p9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7" name="Google Shape;15467;p9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8" name="Google Shape;15468;p9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9" name="Google Shape;15469;p9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0" name="Google Shape;15470;p9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1" name="Google Shape;15471;p9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2" name="Google Shape;15472;p9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3" name="Google Shape;15473;p9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4" name="Google Shape;15474;p9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5" name="Google Shape;15475;p9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6" name="Google Shape;15476;p9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7" name="Google Shape;15477;p9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8" name="Google Shape;15478;p9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9" name="Google Shape;15479;p9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0" name="Google Shape;15480;p9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1" name="Google Shape;15481;p9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2" name="Google Shape;15482;p9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3" name="Google Shape;15483;p9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4" name="Google Shape;15484;p9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5" name="Google Shape;15485;p9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6" name="Google Shape;15486;p9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7" name="Google Shape;15487;p9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8" name="Google Shape;15488;p9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9" name="Google Shape;15489;p9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0" name="Google Shape;15490;p9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1" name="Google Shape;15491;p9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2" name="Google Shape;15492;p9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3" name="Google Shape;15493;p9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4" name="Google Shape;15494;p9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5" name="Google Shape;15495;p9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6" name="Google Shape;15496;p9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7" name="Google Shape;15497;p9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8" name="Google Shape;15498;p9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9" name="Google Shape;15499;p9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0" name="Google Shape;15500;p9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1" name="Google Shape;15501;p9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2" name="Google Shape;15502;p9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3" name="Google Shape;15503;p9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4" name="Google Shape;15504;p9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5" name="Google Shape;15505;p9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6" name="Google Shape;15506;p9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7" name="Google Shape;15507;p9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8" name="Google Shape;15508;p9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9" name="Google Shape;15509;p9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0" name="Google Shape;15510;p9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1" name="Google Shape;15511;p9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2" name="Google Shape;15512;p9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3" name="Google Shape;15513;p9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4" name="Google Shape;15514;p9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5" name="Google Shape;15515;p9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6" name="Google Shape;15516;p9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7" name="Google Shape;15517;p9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8" name="Google Shape;15518;p9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9" name="Google Shape;15519;p9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0" name="Google Shape;15520;p9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1" name="Google Shape;15521;p9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2" name="Google Shape;15522;p9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3" name="Google Shape;15523;p9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4" name="Google Shape;15524;p9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5" name="Google Shape;15525;p9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6" name="Google Shape;15526;p9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7" name="Google Shape;15527;p9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8" name="Google Shape;15528;p9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9" name="Google Shape;15529;p9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0" name="Google Shape;15530;p9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1" name="Google Shape;15531;p9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2" name="Google Shape;15532;p9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3" name="Google Shape;15533;p9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4" name="Google Shape;15534;p9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5" name="Google Shape;15535;p9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6" name="Google Shape;15536;p9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7" name="Google Shape;15537;p9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8" name="Google Shape;15538;p9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9" name="Google Shape;15539;p9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0" name="Google Shape;15540;p9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1" name="Google Shape;15541;p9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2" name="Google Shape;15542;p9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3" name="Google Shape;15543;p9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4" name="Google Shape;15544;p9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5" name="Google Shape;15545;p9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6" name="Google Shape;15546;p9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7" name="Google Shape;15547;p9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8" name="Google Shape;15548;p9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9" name="Google Shape;15549;p9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0" name="Google Shape;15550;p9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1" name="Google Shape;15551;p9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2" name="Google Shape;15552;p9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3" name="Google Shape;15553;p9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4" name="Google Shape;15554;p9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5" name="Google Shape;15555;p9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6" name="Google Shape;15556;p9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7" name="Google Shape;15557;p9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8" name="Google Shape;15558;p9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9" name="Google Shape;15559;p9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0" name="Google Shape;15560;p9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1" name="Google Shape;15561;p9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2" name="Google Shape;15562;p9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3" name="Google Shape;15563;p9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4" name="Google Shape;15564;p9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5" name="Google Shape;15565;p9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6" name="Google Shape;15566;p9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7" name="Google Shape;15567;p9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8" name="Google Shape;15568;p9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9" name="Google Shape;15569;p9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0" name="Google Shape;15570;p9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1" name="Google Shape;15571;p9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2" name="Google Shape;15572;p9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3" name="Google Shape;15573;p9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4" name="Google Shape;15574;p9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5" name="Google Shape;15575;p9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6" name="Google Shape;15576;p9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7" name="Google Shape;15577;p9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8" name="Google Shape;15578;p9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9" name="Google Shape;15579;p9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0" name="Google Shape;15580;p9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1" name="Google Shape;15581;p9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2" name="Google Shape;15582;p9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3" name="Google Shape;15583;p9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4" name="Google Shape;15584;p9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5" name="Google Shape;15585;p9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6" name="Google Shape;15586;p9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7" name="Google Shape;15587;p9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8" name="Google Shape;15588;p9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9" name="Google Shape;15589;p9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0" name="Google Shape;15590;p9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1" name="Google Shape;15591;p9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2" name="Google Shape;15592;p9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3" name="Google Shape;15593;p9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4" name="Google Shape;15594;p9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5" name="Google Shape;15595;p9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6" name="Google Shape;15596;p9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7" name="Google Shape;15597;p9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8" name="Google Shape;15598;p9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9" name="Google Shape;15599;p9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0" name="Google Shape;15600;p9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1" name="Google Shape;15601;p9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2" name="Google Shape;15602;p9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3" name="Google Shape;15603;p9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4" name="Google Shape;15604;p9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5" name="Google Shape;15605;p9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6" name="Google Shape;15606;p9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7" name="Google Shape;15607;p9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8" name="Google Shape;15608;p9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9" name="Google Shape;15609;p9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0" name="Google Shape;15610;p9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1" name="Google Shape;15611;p9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2" name="Google Shape;15612;p9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3" name="Google Shape;15613;p9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4" name="Google Shape;15614;p9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5" name="Google Shape;15615;p9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6" name="Google Shape;15616;p9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7" name="Google Shape;15617;p9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8" name="Google Shape;15618;p9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9" name="Google Shape;15619;p9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0" name="Google Shape;15620;p9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1" name="Google Shape;15621;p9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2" name="Google Shape;15622;p9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3" name="Google Shape;15623;p9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4" name="Google Shape;15624;p9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5" name="Google Shape;15625;p9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6" name="Google Shape;15626;p9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7" name="Google Shape;15627;p9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8" name="Google Shape;15628;p9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9" name="Google Shape;15629;p9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0" name="Google Shape;15630;p9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1" name="Google Shape;15631;p9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2" name="Google Shape;15632;p9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3" name="Google Shape;15633;p9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4" name="Google Shape;15634;p9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5" name="Google Shape;15635;p9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6" name="Google Shape;15636;p9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7" name="Google Shape;15637;p9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8" name="Google Shape;15638;p9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9" name="Google Shape;15639;p9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0" name="Google Shape;15640;p9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1" name="Google Shape;15641;p9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2" name="Google Shape;15642;p9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3" name="Google Shape;15643;p9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4" name="Google Shape;15644;p9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5" name="Google Shape;15645;p9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6" name="Google Shape;15646;p9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7" name="Google Shape;15647;p9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8" name="Google Shape;15648;p9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9" name="Google Shape;15649;p9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0" name="Google Shape;15650;p9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1" name="Google Shape;15651;p9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2" name="Google Shape;15652;p9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3" name="Google Shape;15653;p9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4" name="Google Shape;15654;p9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5" name="Google Shape;15655;p9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6" name="Google Shape;15656;p9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7" name="Google Shape;15657;p9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8" name="Google Shape;15658;p9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9" name="Google Shape;15659;p9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0" name="Google Shape;15660;p9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1" name="Google Shape;15661;p9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2" name="Google Shape;15662;p9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3" name="Google Shape;15663;p9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4" name="Google Shape;15664;p9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5" name="Google Shape;15665;p9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6" name="Google Shape;15666;p9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7" name="Google Shape;15667;p9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8" name="Google Shape;15668;p9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9" name="Google Shape;15669;p9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0" name="Google Shape;15670;p9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1" name="Google Shape;15671;p9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2" name="Google Shape;15672;p9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3" name="Google Shape;15673;p9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4" name="Google Shape;15674;p9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5" name="Google Shape;15675;p9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6" name="Google Shape;15676;p9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7" name="Google Shape;15677;p9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8" name="Google Shape;15678;p9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9" name="Google Shape;15679;p9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0" name="Google Shape;15680;p9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1" name="Google Shape;15681;p9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2" name="Google Shape;15682;p9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3" name="Google Shape;15683;p9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4" name="Google Shape;15684;p9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5" name="Google Shape;15685;p9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6" name="Google Shape;15686;p9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7" name="Google Shape;15687;p9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8" name="Google Shape;15688;p9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9" name="Google Shape;15689;p9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0" name="Google Shape;15690;p9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1" name="Google Shape;15691;p9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2" name="Google Shape;15692;p9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3" name="Google Shape;15693;p9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4" name="Google Shape;15694;p9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5" name="Google Shape;15695;p9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6" name="Google Shape;15696;p9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7" name="Google Shape;15697;p9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8" name="Google Shape;15698;p9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9" name="Google Shape;15699;p9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0" name="Google Shape;15700;p9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1" name="Google Shape;15701;p9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2" name="Google Shape;15702;p9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3" name="Google Shape;15703;p9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4" name="Google Shape;15704;p9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5" name="Google Shape;15705;p9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6" name="Google Shape;15706;p9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7" name="Google Shape;15707;p9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8" name="Google Shape;15708;p9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9" name="Google Shape;15709;p9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0" name="Google Shape;15710;p9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1" name="Google Shape;15711;p9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2" name="Google Shape;15712;p9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3" name="Google Shape;15713;p9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4" name="Google Shape;15714;p9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5" name="Google Shape;15715;p9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6" name="Google Shape;15716;p9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7" name="Google Shape;15717;p9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8" name="Google Shape;15718;p9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9" name="Google Shape;15719;p9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0" name="Google Shape;15720;p9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1" name="Google Shape;15721;p9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2" name="Google Shape;15722;p9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3" name="Google Shape;15723;p9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4" name="Google Shape;15724;p9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5" name="Google Shape;15725;p9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6" name="Google Shape;15726;p9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7" name="Google Shape;15727;p9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8" name="Google Shape;15728;p9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9" name="Google Shape;15729;p9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0" name="Google Shape;15730;p9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1" name="Google Shape;15731;p9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2" name="Google Shape;15732;p9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3" name="Google Shape;15733;p9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4" name="Google Shape;15734;p9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5" name="Google Shape;15735;p9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6" name="Google Shape;15736;p9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7" name="Google Shape;15737;p9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8" name="Google Shape;15738;p9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9" name="Google Shape;15739;p9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0" name="Google Shape;15740;p9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1" name="Google Shape;15741;p9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2" name="Google Shape;15742;p9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3" name="Google Shape;15743;p9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4" name="Google Shape;15744;p9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5" name="Google Shape;15745;p9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6" name="Google Shape;15746;p9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7" name="Google Shape;15747;p9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8" name="Google Shape;15748;p9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9" name="Google Shape;15749;p9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0" name="Google Shape;15750;p9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1" name="Google Shape;15751;p9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2" name="Google Shape;15752;p9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3" name="Google Shape;15753;p9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4" name="Google Shape;15754;p9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5" name="Google Shape;15755;p9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6" name="Google Shape;15756;p9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7" name="Google Shape;15757;p9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8" name="Google Shape;15758;p9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9" name="Google Shape;15759;p9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0" name="Google Shape;15760;p9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1" name="Google Shape;15761;p9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2" name="Google Shape;15762;p9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3" name="Google Shape;15763;p9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4" name="Google Shape;15764;p9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5" name="Google Shape;15765;p9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6" name="Google Shape;15766;p9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7" name="Google Shape;15767;p9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8" name="Google Shape;15768;p9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9" name="Google Shape;15769;p9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0" name="Google Shape;15770;p9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1" name="Google Shape;15771;p9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2" name="Google Shape;15772;p9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3" name="Google Shape;15773;p9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4" name="Google Shape;15774;p9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5" name="Google Shape;15775;p9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6" name="Google Shape;15776;p9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7" name="Google Shape;15777;p9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8" name="Google Shape;15778;p9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9" name="Google Shape;15779;p9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0" name="Google Shape;15780;p9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1" name="Google Shape;15781;p9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2" name="Google Shape;15782;p9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3" name="Google Shape;15783;p9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4" name="Google Shape;15784;p9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5" name="Google Shape;15785;p9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6" name="Google Shape;15786;p9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7" name="Google Shape;15787;p9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8" name="Google Shape;15788;p9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9" name="Google Shape;15789;p9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0" name="Google Shape;15790;p9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1" name="Google Shape;15791;p9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2" name="Google Shape;15792;p9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3" name="Google Shape;15793;p9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4" name="Google Shape;15794;p9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5" name="Google Shape;15795;p9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6" name="Google Shape;15796;p9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7" name="Google Shape;15797;p9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8" name="Google Shape;15798;p9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9" name="Google Shape;15799;p9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0" name="Google Shape;15800;p9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1" name="Google Shape;15801;p9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2" name="Google Shape;15802;p9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3" name="Google Shape;15803;p9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4" name="Google Shape;15804;p9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5" name="Google Shape;15805;p9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6" name="Google Shape;15806;p9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7" name="Google Shape;15807;p9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8" name="Google Shape;15808;p9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9" name="Google Shape;15809;p9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0" name="Google Shape;15810;p9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1" name="Google Shape;15811;p9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2" name="Google Shape;15812;p9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3" name="Google Shape;15813;p9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4" name="Google Shape;15814;p9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5" name="Google Shape;15815;p9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6" name="Google Shape;15816;p9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7" name="Google Shape;15817;p9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8" name="Google Shape;15818;p9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9" name="Google Shape;15819;p9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0" name="Google Shape;15820;p9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1" name="Google Shape;15821;p9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2" name="Google Shape;15822;p9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3" name="Google Shape;15823;p9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4" name="Google Shape;15824;p9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5" name="Google Shape;15825;p9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6" name="Google Shape;15826;p9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7" name="Google Shape;15827;p9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8" name="Google Shape;15828;p9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9" name="Google Shape;15829;p9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0" name="Google Shape;15830;p9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1" name="Google Shape;15831;p9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2" name="Google Shape;15832;p9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3" name="Google Shape;15833;p9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4" name="Google Shape;15834;p9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5" name="Google Shape;15835;p9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6" name="Google Shape;15836;p9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7" name="Google Shape;15837;p9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8" name="Google Shape;15838;p9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9" name="Google Shape;15839;p9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0" name="Google Shape;15840;p9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1" name="Google Shape;15841;p9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2" name="Google Shape;15842;p9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3" name="Google Shape;15843;p9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4" name="Google Shape;15844;p9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5" name="Google Shape;15845;p9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6" name="Google Shape;15846;p9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7" name="Google Shape;15847;p9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8" name="Google Shape;15848;p9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9" name="Google Shape;15849;p9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0" name="Google Shape;15850;p9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1" name="Google Shape;15851;p9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2" name="Google Shape;15852;p9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3" name="Google Shape;15853;p9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4" name="Google Shape;15854;p9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5" name="Google Shape;15855;p9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6" name="Google Shape;15856;p9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7" name="Google Shape;15857;p9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8" name="Google Shape;15858;p9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9" name="Google Shape;15859;p9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0" name="Google Shape;15860;p9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1" name="Google Shape;15861;p9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2" name="Google Shape;15862;p9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3" name="Google Shape;15863;p9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4" name="Google Shape;15864;p9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5" name="Google Shape;15865;p9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6" name="Google Shape;15866;p9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7" name="Google Shape;15867;p9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8" name="Google Shape;15868;p9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9" name="Google Shape;15869;p9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0" name="Google Shape;15870;p9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1" name="Google Shape;15871;p9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2" name="Google Shape;15872;p9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3" name="Google Shape;15873;p9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4" name="Google Shape;15874;p9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5" name="Google Shape;15875;p9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6" name="Google Shape;15876;p9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7" name="Google Shape;15877;p9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8" name="Google Shape;15878;p9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9" name="Google Shape;15879;p9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0" name="Google Shape;15880;p9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1" name="Google Shape;15881;p9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2" name="Google Shape;15882;p9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3" name="Google Shape;15883;p9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4" name="Google Shape;15884;p9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5" name="Google Shape;15885;p9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6" name="Google Shape;15886;p9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7" name="Google Shape;15887;p9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8" name="Google Shape;15888;p9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9" name="Google Shape;15889;p9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0" name="Google Shape;15890;p9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1" name="Google Shape;15891;p9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2" name="Google Shape;15892;p9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3" name="Google Shape;15893;p9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4" name="Google Shape;15894;p9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5" name="Google Shape;15895;p9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6" name="Google Shape;15896;p9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7" name="Google Shape;15897;p9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8" name="Google Shape;15898;p9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9" name="Google Shape;15899;p9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0" name="Google Shape;15900;p9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1" name="Google Shape;15901;p9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2" name="Google Shape;15902;p9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3" name="Google Shape;15903;p9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4" name="Google Shape;15904;p9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5" name="Google Shape;15905;p9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6" name="Google Shape;15906;p9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7" name="Google Shape;15907;p9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8" name="Google Shape;15908;p9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9" name="Google Shape;15909;p9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0" name="Google Shape;15910;p9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1" name="Google Shape;15911;p9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2" name="Google Shape;15912;p9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3" name="Google Shape;15913;p9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4" name="Google Shape;15914;p9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5" name="Google Shape;15915;p9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6" name="Google Shape;15916;p9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7" name="Google Shape;15917;p9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8" name="Google Shape;15918;p9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9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0" name="Google Shape;15920;p9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1" name="Google Shape;15921;p9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2" name="Google Shape;15922;p9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3" name="Google Shape;15923;p9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4" name="Google Shape;15924;p9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5" name="Google Shape;15925;p9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6" name="Google Shape;15926;p9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7" name="Google Shape;15927;p9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8" name="Google Shape;15928;p9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9" name="Google Shape;15929;p9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0" name="Google Shape;15930;p9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1" name="Google Shape;15931;p9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2" name="Google Shape;15932;p9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3" name="Google Shape;15933;p9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4" name="Google Shape;15934;p9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5" name="Google Shape;15935;p9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6" name="Google Shape;15936;p9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7" name="Google Shape;15937;p9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8" name="Google Shape;15938;p9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9" name="Google Shape;15939;p9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0" name="Google Shape;15940;p9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1" name="Google Shape;15941;p9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2" name="Google Shape;15942;p9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3" name="Google Shape;15943;p9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4" name="Google Shape;15944;p9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5" name="Google Shape;15945;p9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6" name="Google Shape;15946;p9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9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9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9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0" name="Google Shape;15950;p9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1" name="Google Shape;15951;p9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9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9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9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5" name="Google Shape;15955;p9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6" name="Google Shape;15956;p9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9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9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9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0" name="Google Shape;15960;p9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1" name="Google Shape;15961;p9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9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3" name="Google Shape;15963;p9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4" name="Google Shape;15964;p9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5" name="Google Shape;15965;p9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6" name="Google Shape;15966;p9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7" name="Google Shape;15967;p9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8" name="Google Shape;15968;p9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9" name="Google Shape;15969;p9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0" name="Google Shape;15970;p9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1" name="Google Shape;15971;p9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2" name="Google Shape;15972;p9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3" name="Google Shape;15973;p9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4" name="Google Shape;15974;p9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5" name="Google Shape;15975;p9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6" name="Google Shape;15976;p9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7" name="Google Shape;15977;p9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8" name="Google Shape;15978;p9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9" name="Google Shape;15979;p9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0" name="Google Shape;15980;p9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1" name="Google Shape;15981;p9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2" name="Google Shape;15982;p9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3" name="Google Shape;15983;p9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9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9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9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7" name="Google Shape;15987;p9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8" name="Google Shape;15988;p9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9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9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9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2" name="Google Shape;15992;p9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3" name="Google Shape;15993;p9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9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9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9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7" name="Google Shape;15997;p9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8" name="Google Shape;15998;p9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9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9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9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9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9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9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9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9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9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9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9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9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9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9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9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9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015" name="Google Shape;16015;p9"/>
          <p:cNvSpPr txBox="1">
            <a:spLocks noGrp="1"/>
          </p:cNvSpPr>
          <p:nvPr>
            <p:ph type="title"/>
          </p:nvPr>
        </p:nvSpPr>
        <p:spPr>
          <a:xfrm rot="-299982">
            <a:off x="2044406" y="1642349"/>
            <a:ext cx="4946621" cy="675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016" name="Google Shape;16016;p9"/>
          <p:cNvSpPr txBox="1">
            <a:spLocks noGrp="1"/>
          </p:cNvSpPr>
          <p:nvPr>
            <p:ph type="subTitle" idx="1"/>
          </p:nvPr>
        </p:nvSpPr>
        <p:spPr>
          <a:xfrm rot="-299982">
            <a:off x="2131555" y="2622668"/>
            <a:ext cx="4946621" cy="11633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017" name="Google Shape;16017;p9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-2858830">
            <a:off x="-879550" y="3608310"/>
            <a:ext cx="2439575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18" name="Google Shape;1601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65226" y="-568375"/>
            <a:ext cx="1802525" cy="17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19" name="Google Shape;16019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076" y="539510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16020" name="Google Shape;16020;p9"/>
          <p:cNvSpPr/>
          <p:nvPr/>
        </p:nvSpPr>
        <p:spPr>
          <a:xfrm rot="10800000">
            <a:off x="202076" y="3284420"/>
            <a:ext cx="1022298" cy="1551740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21" name="Google Shape;16021;p9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-1284691">
            <a:off x="7008450" y="3403188"/>
            <a:ext cx="3006625" cy="2609849"/>
          </a:xfrm>
          <a:prstGeom prst="rect">
            <a:avLst/>
          </a:prstGeom>
          <a:noFill/>
          <a:ln>
            <a:noFill/>
          </a:ln>
        </p:spPr>
      </p:pic>
      <p:sp>
        <p:nvSpPr>
          <p:cNvPr id="16022" name="Google Shape;16022;p9"/>
          <p:cNvSpPr/>
          <p:nvPr/>
        </p:nvSpPr>
        <p:spPr>
          <a:xfrm rot="3899277">
            <a:off x="7382303" y="2764649"/>
            <a:ext cx="675836" cy="1832237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23" name="Google Shape;16023;p9"/>
          <p:cNvSpPr/>
          <p:nvPr/>
        </p:nvSpPr>
        <p:spPr>
          <a:xfrm>
            <a:off x="421075" y="1428075"/>
            <a:ext cx="417618" cy="491120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80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8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29" name="Google Shape;18029;p13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18030" name="Google Shape;18030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8031" name="Google Shape;18031;p13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18032" name="Google Shape;18032;p13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3" name="Google Shape;18033;p13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4" name="Google Shape;18034;p13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5" name="Google Shape;18035;p13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6" name="Google Shape;18036;p13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7" name="Google Shape;18037;p13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8" name="Google Shape;18038;p13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9" name="Google Shape;18039;p13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0" name="Google Shape;18040;p13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1" name="Google Shape;18041;p13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2" name="Google Shape;18042;p13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3" name="Google Shape;18043;p13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4" name="Google Shape;18044;p13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5" name="Google Shape;18045;p13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6" name="Google Shape;18046;p13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7" name="Google Shape;18047;p13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8" name="Google Shape;18048;p13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9" name="Google Shape;18049;p13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0" name="Google Shape;18050;p13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1" name="Google Shape;18051;p13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2" name="Google Shape;18052;p13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3" name="Google Shape;18053;p13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4" name="Google Shape;18054;p13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5" name="Google Shape;18055;p13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6" name="Google Shape;18056;p13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7" name="Google Shape;18057;p13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8" name="Google Shape;18058;p13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9" name="Google Shape;18059;p13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0" name="Google Shape;18060;p13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1" name="Google Shape;18061;p13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2" name="Google Shape;18062;p13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3" name="Google Shape;18063;p13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4" name="Google Shape;18064;p13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5" name="Google Shape;18065;p13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6" name="Google Shape;18066;p13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7" name="Google Shape;18067;p13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8" name="Google Shape;18068;p13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9" name="Google Shape;18069;p13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0" name="Google Shape;18070;p13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1" name="Google Shape;18071;p13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2" name="Google Shape;18072;p13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3" name="Google Shape;18073;p13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4" name="Google Shape;18074;p13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5" name="Google Shape;18075;p13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6" name="Google Shape;18076;p13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7" name="Google Shape;18077;p13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8" name="Google Shape;18078;p13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9" name="Google Shape;18079;p13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0" name="Google Shape;18080;p13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1" name="Google Shape;18081;p13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2" name="Google Shape;18082;p13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3" name="Google Shape;18083;p13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4" name="Google Shape;18084;p13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5" name="Google Shape;18085;p13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6" name="Google Shape;18086;p13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7" name="Google Shape;18087;p13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8" name="Google Shape;18088;p13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9" name="Google Shape;18089;p13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0" name="Google Shape;18090;p13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1" name="Google Shape;18091;p13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2" name="Google Shape;18092;p13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3" name="Google Shape;18093;p13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4" name="Google Shape;18094;p13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5" name="Google Shape;18095;p13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6" name="Google Shape;18096;p13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7" name="Google Shape;18097;p13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8" name="Google Shape;18098;p13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9" name="Google Shape;18099;p13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0" name="Google Shape;18100;p13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1" name="Google Shape;18101;p13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2" name="Google Shape;18102;p13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3" name="Google Shape;18103;p13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4" name="Google Shape;18104;p13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5" name="Google Shape;18105;p13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6" name="Google Shape;18106;p13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7" name="Google Shape;18107;p13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8" name="Google Shape;18108;p13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9" name="Google Shape;18109;p13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0" name="Google Shape;18110;p13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1" name="Google Shape;18111;p13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2" name="Google Shape;18112;p13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3" name="Google Shape;18113;p13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4" name="Google Shape;18114;p13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5" name="Google Shape;18115;p13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6" name="Google Shape;18116;p13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7" name="Google Shape;18117;p13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8" name="Google Shape;18118;p13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9" name="Google Shape;18119;p13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0" name="Google Shape;18120;p13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1" name="Google Shape;18121;p13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2" name="Google Shape;18122;p13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3" name="Google Shape;18123;p13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4" name="Google Shape;18124;p13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5" name="Google Shape;18125;p13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6" name="Google Shape;18126;p13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7" name="Google Shape;18127;p13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8" name="Google Shape;18128;p13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9" name="Google Shape;18129;p13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0" name="Google Shape;18130;p13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1" name="Google Shape;18131;p13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2" name="Google Shape;18132;p13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3" name="Google Shape;18133;p13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4" name="Google Shape;18134;p13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5" name="Google Shape;18135;p13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6" name="Google Shape;18136;p13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7" name="Google Shape;18137;p13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8" name="Google Shape;18138;p13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9" name="Google Shape;18139;p13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0" name="Google Shape;18140;p13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1" name="Google Shape;18141;p13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2" name="Google Shape;18142;p13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3" name="Google Shape;18143;p13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4" name="Google Shape;18144;p13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5" name="Google Shape;18145;p13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6" name="Google Shape;18146;p13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7" name="Google Shape;18147;p13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8" name="Google Shape;18148;p13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9" name="Google Shape;18149;p13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0" name="Google Shape;18150;p13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1" name="Google Shape;18151;p13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2" name="Google Shape;18152;p13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3" name="Google Shape;18153;p13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4" name="Google Shape;18154;p13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5" name="Google Shape;18155;p13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6" name="Google Shape;18156;p13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7" name="Google Shape;18157;p13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8" name="Google Shape;18158;p13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9" name="Google Shape;18159;p13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0" name="Google Shape;18160;p13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1" name="Google Shape;18161;p13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2" name="Google Shape;18162;p13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3" name="Google Shape;18163;p13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4" name="Google Shape;18164;p13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5" name="Google Shape;18165;p13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6" name="Google Shape;18166;p13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7" name="Google Shape;18167;p13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8" name="Google Shape;18168;p13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9" name="Google Shape;18169;p13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0" name="Google Shape;18170;p13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1" name="Google Shape;18171;p13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2" name="Google Shape;18172;p13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3" name="Google Shape;18173;p13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4" name="Google Shape;18174;p13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5" name="Google Shape;18175;p13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6" name="Google Shape;18176;p13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7" name="Google Shape;18177;p13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8" name="Google Shape;18178;p13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9" name="Google Shape;18179;p13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0" name="Google Shape;18180;p13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1" name="Google Shape;18181;p13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2" name="Google Shape;18182;p13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3" name="Google Shape;18183;p13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4" name="Google Shape;18184;p13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5" name="Google Shape;18185;p13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6" name="Google Shape;18186;p13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7" name="Google Shape;18187;p13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8" name="Google Shape;18188;p13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9" name="Google Shape;18189;p13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0" name="Google Shape;18190;p13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1" name="Google Shape;18191;p13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2" name="Google Shape;18192;p13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3" name="Google Shape;18193;p13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4" name="Google Shape;18194;p13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5" name="Google Shape;18195;p13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6" name="Google Shape;18196;p13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7" name="Google Shape;18197;p13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8" name="Google Shape;18198;p13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9" name="Google Shape;18199;p13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0" name="Google Shape;18200;p13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1" name="Google Shape;18201;p13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2" name="Google Shape;18202;p13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3" name="Google Shape;18203;p13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4" name="Google Shape;18204;p13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5" name="Google Shape;18205;p13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6" name="Google Shape;18206;p13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7" name="Google Shape;18207;p13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8" name="Google Shape;18208;p13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9" name="Google Shape;18209;p13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0" name="Google Shape;18210;p13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1" name="Google Shape;18211;p13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2" name="Google Shape;18212;p13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3" name="Google Shape;18213;p13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4" name="Google Shape;18214;p13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5" name="Google Shape;18215;p13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6" name="Google Shape;18216;p13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7" name="Google Shape;18217;p13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8" name="Google Shape;18218;p13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9" name="Google Shape;18219;p13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0" name="Google Shape;18220;p13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1" name="Google Shape;18221;p13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2" name="Google Shape;18222;p13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3" name="Google Shape;18223;p13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4" name="Google Shape;18224;p13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5" name="Google Shape;18225;p13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6" name="Google Shape;18226;p13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7" name="Google Shape;18227;p13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8" name="Google Shape;18228;p13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9" name="Google Shape;18229;p13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0" name="Google Shape;18230;p13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1" name="Google Shape;18231;p13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2" name="Google Shape;18232;p13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3" name="Google Shape;18233;p13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4" name="Google Shape;18234;p13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5" name="Google Shape;18235;p13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6" name="Google Shape;18236;p13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7" name="Google Shape;18237;p13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8" name="Google Shape;18238;p13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9" name="Google Shape;18239;p13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0" name="Google Shape;18240;p13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1" name="Google Shape;18241;p13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2" name="Google Shape;18242;p13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3" name="Google Shape;18243;p13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4" name="Google Shape;18244;p13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5" name="Google Shape;18245;p13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6" name="Google Shape;18246;p13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7" name="Google Shape;18247;p13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8" name="Google Shape;18248;p13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9" name="Google Shape;18249;p13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0" name="Google Shape;18250;p13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1" name="Google Shape;18251;p13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2" name="Google Shape;18252;p13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3" name="Google Shape;18253;p13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4" name="Google Shape;18254;p13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5" name="Google Shape;18255;p13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6" name="Google Shape;18256;p13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7" name="Google Shape;18257;p13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8" name="Google Shape;18258;p13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9" name="Google Shape;18259;p13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0" name="Google Shape;18260;p13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1" name="Google Shape;18261;p13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2" name="Google Shape;18262;p13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3" name="Google Shape;18263;p13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4" name="Google Shape;18264;p13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5" name="Google Shape;18265;p13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6" name="Google Shape;18266;p13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7" name="Google Shape;18267;p13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8" name="Google Shape;18268;p13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9" name="Google Shape;18269;p13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0" name="Google Shape;18270;p13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1" name="Google Shape;18271;p13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2" name="Google Shape;18272;p13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3" name="Google Shape;18273;p13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4" name="Google Shape;18274;p13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5" name="Google Shape;18275;p13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6" name="Google Shape;18276;p13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7" name="Google Shape;18277;p13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8" name="Google Shape;18278;p13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9" name="Google Shape;18279;p13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0" name="Google Shape;18280;p13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1" name="Google Shape;18281;p13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2" name="Google Shape;18282;p13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3" name="Google Shape;18283;p13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4" name="Google Shape;18284;p13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5" name="Google Shape;18285;p13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6" name="Google Shape;18286;p13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7" name="Google Shape;18287;p13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8" name="Google Shape;18288;p13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9" name="Google Shape;18289;p13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0" name="Google Shape;18290;p13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1" name="Google Shape;18291;p13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2" name="Google Shape;18292;p13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3" name="Google Shape;18293;p13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4" name="Google Shape;18294;p13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5" name="Google Shape;18295;p13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6" name="Google Shape;18296;p13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7" name="Google Shape;18297;p13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8" name="Google Shape;18298;p13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9" name="Google Shape;18299;p13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0" name="Google Shape;18300;p13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1" name="Google Shape;18301;p13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2" name="Google Shape;18302;p13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3" name="Google Shape;18303;p13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4" name="Google Shape;18304;p13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5" name="Google Shape;18305;p13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6" name="Google Shape;18306;p13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7" name="Google Shape;18307;p13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8" name="Google Shape;18308;p13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9" name="Google Shape;18309;p13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0" name="Google Shape;18310;p13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1" name="Google Shape;18311;p13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2" name="Google Shape;18312;p13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3" name="Google Shape;18313;p13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4" name="Google Shape;18314;p13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5" name="Google Shape;18315;p13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6" name="Google Shape;18316;p13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7" name="Google Shape;18317;p13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8" name="Google Shape;18318;p13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9" name="Google Shape;18319;p13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0" name="Google Shape;18320;p13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1" name="Google Shape;18321;p13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2" name="Google Shape;18322;p13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3" name="Google Shape;18323;p13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4" name="Google Shape;18324;p13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5" name="Google Shape;18325;p13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6" name="Google Shape;18326;p13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7" name="Google Shape;18327;p13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8" name="Google Shape;18328;p13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9" name="Google Shape;18329;p13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0" name="Google Shape;18330;p13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1" name="Google Shape;18331;p13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2" name="Google Shape;18332;p13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3" name="Google Shape;18333;p13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4" name="Google Shape;18334;p13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5" name="Google Shape;18335;p13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6" name="Google Shape;18336;p13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7" name="Google Shape;18337;p13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8" name="Google Shape;18338;p13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9" name="Google Shape;18339;p13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0" name="Google Shape;18340;p13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1" name="Google Shape;18341;p13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2" name="Google Shape;18342;p13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3" name="Google Shape;18343;p13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4" name="Google Shape;18344;p13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5" name="Google Shape;18345;p13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6" name="Google Shape;18346;p13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7" name="Google Shape;18347;p13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8" name="Google Shape;18348;p13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9" name="Google Shape;18349;p13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0" name="Google Shape;18350;p13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1" name="Google Shape;18351;p13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2" name="Google Shape;18352;p13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3" name="Google Shape;18353;p13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4" name="Google Shape;18354;p13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5" name="Google Shape;18355;p13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6" name="Google Shape;18356;p13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7" name="Google Shape;18357;p13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8" name="Google Shape;18358;p13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9" name="Google Shape;18359;p13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0" name="Google Shape;18360;p13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1" name="Google Shape;18361;p13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2" name="Google Shape;18362;p13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3" name="Google Shape;18363;p13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4" name="Google Shape;18364;p13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5" name="Google Shape;18365;p13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6" name="Google Shape;18366;p13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7" name="Google Shape;18367;p13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8" name="Google Shape;18368;p13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9" name="Google Shape;18369;p13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0" name="Google Shape;18370;p13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1" name="Google Shape;18371;p13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2" name="Google Shape;18372;p13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3" name="Google Shape;18373;p13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4" name="Google Shape;18374;p13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5" name="Google Shape;18375;p13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6" name="Google Shape;18376;p13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7" name="Google Shape;18377;p13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8" name="Google Shape;18378;p13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9" name="Google Shape;18379;p13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0" name="Google Shape;18380;p13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1" name="Google Shape;18381;p13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2" name="Google Shape;18382;p13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3" name="Google Shape;18383;p13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4" name="Google Shape;18384;p13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5" name="Google Shape;18385;p13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6" name="Google Shape;18386;p13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7" name="Google Shape;18387;p13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8" name="Google Shape;18388;p13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9" name="Google Shape;18389;p13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0" name="Google Shape;18390;p13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1" name="Google Shape;18391;p13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2" name="Google Shape;18392;p13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3" name="Google Shape;18393;p13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4" name="Google Shape;18394;p13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5" name="Google Shape;18395;p13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6" name="Google Shape;18396;p13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7" name="Google Shape;18397;p13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8" name="Google Shape;18398;p13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9" name="Google Shape;18399;p13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0" name="Google Shape;18400;p13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1" name="Google Shape;18401;p13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2" name="Google Shape;18402;p13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3" name="Google Shape;18403;p13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4" name="Google Shape;18404;p13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5" name="Google Shape;18405;p13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6" name="Google Shape;18406;p13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7" name="Google Shape;18407;p13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8" name="Google Shape;18408;p13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9" name="Google Shape;18409;p13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0" name="Google Shape;18410;p13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1" name="Google Shape;18411;p13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2" name="Google Shape;18412;p13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3" name="Google Shape;18413;p13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4" name="Google Shape;18414;p13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5" name="Google Shape;18415;p13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6" name="Google Shape;18416;p13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7" name="Google Shape;18417;p13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8" name="Google Shape;18418;p13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9" name="Google Shape;18419;p13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0" name="Google Shape;18420;p13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1" name="Google Shape;18421;p13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2" name="Google Shape;18422;p13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3" name="Google Shape;18423;p13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4" name="Google Shape;18424;p13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5" name="Google Shape;18425;p13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6" name="Google Shape;18426;p13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7" name="Google Shape;18427;p13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8" name="Google Shape;18428;p13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9" name="Google Shape;18429;p13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0" name="Google Shape;18430;p13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1" name="Google Shape;18431;p13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2" name="Google Shape;18432;p13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3" name="Google Shape;18433;p13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4" name="Google Shape;18434;p13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5" name="Google Shape;18435;p13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6" name="Google Shape;18436;p13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7" name="Google Shape;18437;p13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8" name="Google Shape;18438;p13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9" name="Google Shape;18439;p13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0" name="Google Shape;18440;p13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1" name="Google Shape;18441;p13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2" name="Google Shape;18442;p13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3" name="Google Shape;18443;p13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4" name="Google Shape;18444;p13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5" name="Google Shape;18445;p13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6" name="Google Shape;18446;p13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7" name="Google Shape;18447;p13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8" name="Google Shape;18448;p13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9" name="Google Shape;18449;p13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0" name="Google Shape;18450;p13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1" name="Google Shape;18451;p13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2" name="Google Shape;18452;p13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3" name="Google Shape;18453;p13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4" name="Google Shape;18454;p13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5" name="Google Shape;18455;p13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6" name="Google Shape;18456;p13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7" name="Google Shape;18457;p13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8" name="Google Shape;18458;p13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9" name="Google Shape;18459;p13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0" name="Google Shape;18460;p13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1" name="Google Shape;18461;p13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2" name="Google Shape;18462;p13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3" name="Google Shape;18463;p13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4" name="Google Shape;18464;p13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5" name="Google Shape;18465;p13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6" name="Google Shape;18466;p13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7" name="Google Shape;18467;p13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8" name="Google Shape;18468;p13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9" name="Google Shape;18469;p13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0" name="Google Shape;18470;p13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1" name="Google Shape;18471;p13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2" name="Google Shape;18472;p13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3" name="Google Shape;18473;p13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4" name="Google Shape;18474;p13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5" name="Google Shape;18475;p13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6" name="Google Shape;18476;p13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7" name="Google Shape;18477;p13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8" name="Google Shape;18478;p13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9" name="Google Shape;18479;p13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0" name="Google Shape;18480;p13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1" name="Google Shape;18481;p13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2" name="Google Shape;18482;p13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3" name="Google Shape;18483;p13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4" name="Google Shape;18484;p13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5" name="Google Shape;18485;p13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6" name="Google Shape;18486;p13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7" name="Google Shape;18487;p13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8" name="Google Shape;18488;p13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9" name="Google Shape;18489;p13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0" name="Google Shape;18490;p13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1" name="Google Shape;18491;p13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2" name="Google Shape;18492;p13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3" name="Google Shape;18493;p13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4" name="Google Shape;18494;p13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5" name="Google Shape;18495;p13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6" name="Google Shape;18496;p13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7" name="Google Shape;18497;p13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8" name="Google Shape;18498;p13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9" name="Google Shape;18499;p13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0" name="Google Shape;18500;p13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1" name="Google Shape;18501;p13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2" name="Google Shape;18502;p13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3" name="Google Shape;18503;p13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4" name="Google Shape;18504;p13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5" name="Google Shape;18505;p13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6" name="Google Shape;18506;p13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7" name="Google Shape;18507;p13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8" name="Google Shape;18508;p13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9" name="Google Shape;18509;p13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0" name="Google Shape;18510;p13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1" name="Google Shape;18511;p13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2" name="Google Shape;18512;p13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3" name="Google Shape;18513;p13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4" name="Google Shape;18514;p13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5" name="Google Shape;18515;p13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6" name="Google Shape;18516;p13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7" name="Google Shape;18517;p13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8" name="Google Shape;18518;p13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9" name="Google Shape;18519;p13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0" name="Google Shape;18520;p13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1" name="Google Shape;18521;p13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2" name="Google Shape;18522;p13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3" name="Google Shape;18523;p13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4" name="Google Shape;18524;p13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5" name="Google Shape;18525;p13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6" name="Google Shape;18526;p13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7" name="Google Shape;18527;p13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8" name="Google Shape;18528;p13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9" name="Google Shape;18529;p13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0" name="Google Shape;18530;p13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1" name="Google Shape;18531;p13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2" name="Google Shape;18532;p13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3" name="Google Shape;18533;p13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4" name="Google Shape;18534;p13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5" name="Google Shape;18535;p13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6" name="Google Shape;18536;p13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7" name="Google Shape;18537;p13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8" name="Google Shape;18538;p13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9" name="Google Shape;18539;p13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0" name="Google Shape;18540;p13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1" name="Google Shape;18541;p13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2" name="Google Shape;18542;p13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3" name="Google Shape;18543;p13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4" name="Google Shape;18544;p13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5" name="Google Shape;18545;p13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6" name="Google Shape;18546;p13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7" name="Google Shape;18547;p13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8" name="Google Shape;18548;p13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9" name="Google Shape;18549;p13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0" name="Google Shape;18550;p13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1" name="Google Shape;18551;p13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2" name="Google Shape;18552;p13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3" name="Google Shape;18553;p13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4" name="Google Shape;18554;p13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5" name="Google Shape;18555;p13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6" name="Google Shape;18556;p13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7" name="Google Shape;18557;p13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8" name="Google Shape;18558;p13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9" name="Google Shape;18559;p13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0" name="Google Shape;18560;p13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1" name="Google Shape;18561;p13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2" name="Google Shape;18562;p13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3" name="Google Shape;18563;p13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4" name="Google Shape;18564;p13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5" name="Google Shape;18565;p13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6" name="Google Shape;18566;p13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7" name="Google Shape;18567;p13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8" name="Google Shape;18568;p13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9" name="Google Shape;18569;p13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0" name="Google Shape;18570;p13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1" name="Google Shape;18571;p13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2" name="Google Shape;18572;p13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3" name="Google Shape;18573;p13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4" name="Google Shape;18574;p13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5" name="Google Shape;18575;p13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6" name="Google Shape;18576;p13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7" name="Google Shape;18577;p13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8" name="Google Shape;18578;p13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9" name="Google Shape;18579;p13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0" name="Google Shape;18580;p13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1" name="Google Shape;18581;p13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2" name="Google Shape;18582;p13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3" name="Google Shape;18583;p13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4" name="Google Shape;18584;p13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5" name="Google Shape;18585;p13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6" name="Google Shape;18586;p13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7" name="Google Shape;18587;p13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8" name="Google Shape;18588;p13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9" name="Google Shape;18589;p13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0" name="Google Shape;18590;p13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1" name="Google Shape;18591;p13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2" name="Google Shape;18592;p13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3" name="Google Shape;18593;p13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4" name="Google Shape;18594;p13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5" name="Google Shape;18595;p13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6" name="Google Shape;18596;p13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7" name="Google Shape;18597;p13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8" name="Google Shape;18598;p13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9" name="Google Shape;18599;p13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0" name="Google Shape;18600;p13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1" name="Google Shape;18601;p13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2" name="Google Shape;18602;p13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3" name="Google Shape;18603;p13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4" name="Google Shape;18604;p13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5" name="Google Shape;18605;p13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6" name="Google Shape;18606;p13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7" name="Google Shape;18607;p13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8" name="Google Shape;18608;p13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9" name="Google Shape;18609;p13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0" name="Google Shape;18610;p13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1" name="Google Shape;18611;p13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2" name="Google Shape;18612;p13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3" name="Google Shape;18613;p13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4" name="Google Shape;18614;p13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5" name="Google Shape;18615;p13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6" name="Google Shape;18616;p13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7" name="Google Shape;18617;p13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8" name="Google Shape;18618;p13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9" name="Google Shape;18619;p13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0" name="Google Shape;18620;p13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1" name="Google Shape;18621;p13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2" name="Google Shape;18622;p13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3" name="Google Shape;18623;p13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4" name="Google Shape;18624;p13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5" name="Google Shape;18625;p13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6" name="Google Shape;18626;p13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7" name="Google Shape;18627;p13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8" name="Google Shape;18628;p13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9" name="Google Shape;18629;p13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0" name="Google Shape;18630;p13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1" name="Google Shape;18631;p13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2" name="Google Shape;18632;p13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3" name="Google Shape;18633;p13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4" name="Google Shape;18634;p13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5" name="Google Shape;18635;p13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6" name="Google Shape;18636;p13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7" name="Google Shape;18637;p13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8" name="Google Shape;18638;p13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9" name="Google Shape;18639;p13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0" name="Google Shape;18640;p13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1" name="Google Shape;18641;p13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2" name="Google Shape;18642;p13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3" name="Google Shape;18643;p13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4" name="Google Shape;18644;p13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5" name="Google Shape;18645;p13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6" name="Google Shape;18646;p13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7" name="Google Shape;18647;p13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8" name="Google Shape;18648;p13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9" name="Google Shape;18649;p13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0" name="Google Shape;18650;p13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1" name="Google Shape;18651;p13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2" name="Google Shape;18652;p13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3" name="Google Shape;18653;p13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4" name="Google Shape;18654;p13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5" name="Google Shape;18655;p13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6" name="Google Shape;18656;p13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7" name="Google Shape;18657;p13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8" name="Google Shape;18658;p13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9" name="Google Shape;18659;p13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0" name="Google Shape;18660;p13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1" name="Google Shape;18661;p13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2" name="Google Shape;18662;p13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3" name="Google Shape;18663;p13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4" name="Google Shape;18664;p13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5" name="Google Shape;18665;p13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6" name="Google Shape;18666;p13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7" name="Google Shape;18667;p13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8" name="Google Shape;18668;p13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9" name="Google Shape;18669;p13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0" name="Google Shape;18670;p13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1" name="Google Shape;18671;p13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2" name="Google Shape;18672;p13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3" name="Google Shape;18673;p13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4" name="Google Shape;18674;p13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5" name="Google Shape;18675;p13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6" name="Google Shape;18676;p13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7" name="Google Shape;18677;p13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8" name="Google Shape;18678;p13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9" name="Google Shape;18679;p13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0" name="Google Shape;18680;p13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1" name="Google Shape;18681;p13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2" name="Google Shape;18682;p13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3" name="Google Shape;18683;p13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4" name="Google Shape;18684;p13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5" name="Google Shape;18685;p13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6" name="Google Shape;18686;p13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7" name="Google Shape;18687;p13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8" name="Google Shape;18688;p13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9" name="Google Shape;18689;p13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0" name="Google Shape;18690;p13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1" name="Google Shape;18691;p13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2" name="Google Shape;18692;p13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3" name="Google Shape;18693;p13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4" name="Google Shape;18694;p13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5" name="Google Shape;18695;p13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6" name="Google Shape;18696;p13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7" name="Google Shape;18697;p13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8" name="Google Shape;18698;p13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9" name="Google Shape;18699;p13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0" name="Google Shape;18700;p13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1" name="Google Shape;18701;p13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2" name="Google Shape;18702;p13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3" name="Google Shape;18703;p13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4" name="Google Shape;18704;p13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5" name="Google Shape;18705;p13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6" name="Google Shape;18706;p13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7" name="Google Shape;18707;p13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8" name="Google Shape;18708;p13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9" name="Google Shape;18709;p13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0" name="Google Shape;18710;p13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1" name="Google Shape;18711;p13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2" name="Google Shape;18712;p13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3" name="Google Shape;18713;p13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4" name="Google Shape;18714;p13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5" name="Google Shape;18715;p13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6" name="Google Shape;18716;p13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7" name="Google Shape;18717;p13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8" name="Google Shape;18718;p13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9" name="Google Shape;18719;p13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0" name="Google Shape;18720;p13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1" name="Google Shape;18721;p13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2" name="Google Shape;18722;p13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3" name="Google Shape;18723;p13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4" name="Google Shape;18724;p13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5" name="Google Shape;18725;p13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6" name="Google Shape;18726;p13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7" name="Google Shape;18727;p13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8" name="Google Shape;18728;p13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9" name="Google Shape;18729;p13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0" name="Google Shape;18730;p13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1" name="Google Shape;18731;p13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2" name="Google Shape;18732;p13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3" name="Google Shape;18733;p13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4" name="Google Shape;18734;p13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5" name="Google Shape;18735;p13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6" name="Google Shape;18736;p13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7" name="Google Shape;18737;p13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8" name="Google Shape;18738;p13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9" name="Google Shape;18739;p13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0" name="Google Shape;18740;p13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1" name="Google Shape;18741;p13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2" name="Google Shape;18742;p13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3" name="Google Shape;18743;p13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4" name="Google Shape;18744;p13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5" name="Google Shape;18745;p13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6" name="Google Shape;18746;p13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7" name="Google Shape;18747;p13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8" name="Google Shape;18748;p13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9" name="Google Shape;18749;p13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0" name="Google Shape;18750;p13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1" name="Google Shape;18751;p13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2" name="Google Shape;18752;p13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3" name="Google Shape;18753;p13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4" name="Google Shape;18754;p13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5" name="Google Shape;18755;p13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6" name="Google Shape;18756;p13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7" name="Google Shape;18757;p13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8" name="Google Shape;18758;p13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9" name="Google Shape;18759;p13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0" name="Google Shape;18760;p13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1" name="Google Shape;18761;p13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2" name="Google Shape;18762;p13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3" name="Google Shape;18763;p13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4" name="Google Shape;18764;p13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5" name="Google Shape;18765;p13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6" name="Google Shape;18766;p13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7" name="Google Shape;18767;p13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8" name="Google Shape;18768;p13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9" name="Google Shape;18769;p13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0" name="Google Shape;18770;p13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1" name="Google Shape;18771;p13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2" name="Google Shape;18772;p13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3" name="Google Shape;18773;p13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4" name="Google Shape;18774;p13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5" name="Google Shape;18775;p13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6" name="Google Shape;18776;p13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7" name="Google Shape;18777;p13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8" name="Google Shape;18778;p13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9" name="Google Shape;18779;p13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0" name="Google Shape;18780;p13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1" name="Google Shape;18781;p13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2" name="Google Shape;18782;p13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3" name="Google Shape;18783;p13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4" name="Google Shape;18784;p13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5" name="Google Shape;18785;p13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6" name="Google Shape;18786;p13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7" name="Google Shape;18787;p13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8" name="Google Shape;18788;p13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9" name="Google Shape;18789;p13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0" name="Google Shape;18790;p13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1" name="Google Shape;18791;p13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2" name="Google Shape;18792;p13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3" name="Google Shape;18793;p13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4" name="Google Shape;18794;p13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5" name="Google Shape;18795;p13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6" name="Google Shape;18796;p13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7" name="Google Shape;18797;p13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8" name="Google Shape;18798;p13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9" name="Google Shape;18799;p13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0" name="Google Shape;18800;p13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1" name="Google Shape;18801;p13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2" name="Google Shape;18802;p13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3" name="Google Shape;18803;p13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4" name="Google Shape;18804;p13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5" name="Google Shape;18805;p13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6" name="Google Shape;18806;p13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7" name="Google Shape;18807;p13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8" name="Google Shape;18808;p13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9" name="Google Shape;18809;p13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0" name="Google Shape;18810;p13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1" name="Google Shape;18811;p13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2" name="Google Shape;18812;p13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3" name="Google Shape;18813;p13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4" name="Google Shape;18814;p13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5" name="Google Shape;18815;p13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6" name="Google Shape;18816;p13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7" name="Google Shape;18817;p13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8" name="Google Shape;18818;p13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9" name="Google Shape;18819;p13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0" name="Google Shape;18820;p13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1" name="Google Shape;18821;p13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2" name="Google Shape;18822;p13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3" name="Google Shape;18823;p13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4" name="Google Shape;18824;p13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5" name="Google Shape;18825;p13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6" name="Google Shape;18826;p13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7" name="Google Shape;18827;p13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8" name="Google Shape;18828;p13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9" name="Google Shape;18829;p13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0" name="Google Shape;18830;p13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1" name="Google Shape;18831;p13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2" name="Google Shape;18832;p13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3" name="Google Shape;18833;p13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4" name="Google Shape;18834;p13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5" name="Google Shape;18835;p13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6" name="Google Shape;18836;p13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7" name="Google Shape;18837;p13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8" name="Google Shape;18838;p13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9" name="Google Shape;18839;p13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0" name="Google Shape;18840;p13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1" name="Google Shape;18841;p13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2" name="Google Shape;18842;p13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3" name="Google Shape;18843;p13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4" name="Google Shape;18844;p13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5" name="Google Shape;18845;p13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6" name="Google Shape;18846;p13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7" name="Google Shape;18847;p13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8" name="Google Shape;18848;p13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9" name="Google Shape;18849;p13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0" name="Google Shape;18850;p13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1" name="Google Shape;18851;p13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2" name="Google Shape;18852;p13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3" name="Google Shape;18853;p13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4" name="Google Shape;18854;p13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5" name="Google Shape;18855;p13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6" name="Google Shape;18856;p13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7" name="Google Shape;18857;p13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8" name="Google Shape;18858;p13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9" name="Google Shape;18859;p13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0" name="Google Shape;18860;p13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1" name="Google Shape;18861;p13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2" name="Google Shape;18862;p13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3" name="Google Shape;18863;p13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4" name="Google Shape;18864;p13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5" name="Google Shape;18865;p13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6" name="Google Shape;18866;p13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7" name="Google Shape;18867;p13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8" name="Google Shape;18868;p13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9" name="Google Shape;18869;p13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0" name="Google Shape;18870;p13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1" name="Google Shape;18871;p13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2" name="Google Shape;18872;p13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3" name="Google Shape;18873;p13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4" name="Google Shape;18874;p13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5" name="Google Shape;18875;p13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6" name="Google Shape;18876;p13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7" name="Google Shape;18877;p13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8" name="Google Shape;18878;p13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9" name="Google Shape;18879;p13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0" name="Google Shape;18880;p13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1" name="Google Shape;18881;p13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2" name="Google Shape;18882;p13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3" name="Google Shape;18883;p13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4" name="Google Shape;18884;p13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5" name="Google Shape;18885;p13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6" name="Google Shape;18886;p13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7" name="Google Shape;18887;p13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8" name="Google Shape;18888;p13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9" name="Google Shape;18889;p13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0" name="Google Shape;18890;p13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1" name="Google Shape;18891;p13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2" name="Google Shape;18892;p13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3" name="Google Shape;18893;p13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4" name="Google Shape;18894;p13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5" name="Google Shape;18895;p13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6" name="Google Shape;18896;p13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7" name="Google Shape;18897;p13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8" name="Google Shape;18898;p13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9" name="Google Shape;18899;p13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0" name="Google Shape;18900;p13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1" name="Google Shape;18901;p13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2" name="Google Shape;18902;p13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3" name="Google Shape;18903;p13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4" name="Google Shape;18904;p13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5" name="Google Shape;18905;p13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6" name="Google Shape;18906;p13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13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13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13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13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1" name="Google Shape;18911;p13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2" name="Google Shape;18912;p13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3" name="Google Shape;18913;p13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4" name="Google Shape;18914;p13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5" name="Google Shape;18915;p13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6" name="Google Shape;18916;p13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7" name="Google Shape;18917;p13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8" name="Google Shape;18918;p13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9" name="Google Shape;18919;p13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0" name="Google Shape;18920;p13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1" name="Google Shape;18921;p13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2" name="Google Shape;18922;p13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3" name="Google Shape;18923;p13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4" name="Google Shape;18924;p13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5" name="Google Shape;18925;p13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6" name="Google Shape;18926;p13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7" name="Google Shape;18927;p13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8" name="Google Shape;18928;p13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9" name="Google Shape;18929;p13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0" name="Google Shape;18930;p13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1" name="Google Shape;18931;p13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2" name="Google Shape;18932;p13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3" name="Google Shape;18933;p13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4" name="Google Shape;18934;p13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5" name="Google Shape;18935;p13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6" name="Google Shape;18936;p13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7" name="Google Shape;18937;p13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8" name="Google Shape;18938;p13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9" name="Google Shape;18939;p13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0" name="Google Shape;18940;p13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1" name="Google Shape;18941;p13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2" name="Google Shape;18942;p13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3" name="Google Shape;18943;p13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4" name="Google Shape;18944;p13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5" name="Google Shape;18945;p13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6" name="Google Shape;18946;p13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7" name="Google Shape;18947;p13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8" name="Google Shape;18948;p13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9" name="Google Shape;18949;p13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0" name="Google Shape;18950;p13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1" name="Google Shape;18951;p13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2" name="Google Shape;18952;p13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3" name="Google Shape;18953;p13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4" name="Google Shape;18954;p13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5" name="Google Shape;18955;p13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6" name="Google Shape;18956;p13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7" name="Google Shape;18957;p13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8" name="Google Shape;18958;p13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9" name="Google Shape;18959;p13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0" name="Google Shape;18960;p13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1" name="Google Shape;18961;p13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2" name="Google Shape;18962;p13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3" name="Google Shape;18963;p13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4" name="Google Shape;18964;p13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5" name="Google Shape;18965;p13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6" name="Google Shape;18966;p13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7" name="Google Shape;18967;p13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8" name="Google Shape;18968;p13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9" name="Google Shape;18969;p13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0" name="Google Shape;18970;p13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1" name="Google Shape;18971;p13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2" name="Google Shape;18972;p13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3" name="Google Shape;18973;p13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4" name="Google Shape;18974;p13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5" name="Google Shape;18975;p13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6" name="Google Shape;18976;p13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7" name="Google Shape;18977;p13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8" name="Google Shape;18978;p13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9" name="Google Shape;18979;p13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0" name="Google Shape;18980;p13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1" name="Google Shape;18981;p13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2" name="Google Shape;18982;p13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3" name="Google Shape;18983;p13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4" name="Google Shape;18984;p13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5" name="Google Shape;18985;p13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6" name="Google Shape;18986;p13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7" name="Google Shape;18987;p13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8" name="Google Shape;18988;p13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9" name="Google Shape;18989;p13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0" name="Google Shape;18990;p13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1" name="Google Shape;18991;p13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2" name="Google Shape;18992;p13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3" name="Google Shape;18993;p13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4" name="Google Shape;18994;p13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5" name="Google Shape;18995;p13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6" name="Google Shape;18996;p13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7" name="Google Shape;18997;p13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8" name="Google Shape;18998;p13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9" name="Google Shape;18999;p13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0" name="Google Shape;19000;p13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1" name="Google Shape;19001;p13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2" name="Google Shape;19002;p13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3" name="Google Shape;19003;p13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4" name="Google Shape;19004;p13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5" name="Google Shape;19005;p13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6" name="Google Shape;19006;p13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7" name="Google Shape;19007;p13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8" name="Google Shape;19008;p13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9" name="Google Shape;19009;p13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0" name="Google Shape;19010;p13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1" name="Google Shape;19011;p13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2" name="Google Shape;19012;p13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3" name="Google Shape;19013;p13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4" name="Google Shape;19014;p13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5" name="Google Shape;19015;p13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6" name="Google Shape;19016;p13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7" name="Google Shape;19017;p13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8" name="Google Shape;19018;p13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9" name="Google Shape;19019;p13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0" name="Google Shape;19020;p13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1" name="Google Shape;19021;p13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2" name="Google Shape;19022;p13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3" name="Google Shape;19023;p13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4" name="Google Shape;19024;p13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5" name="Google Shape;19025;p13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6" name="Google Shape;19026;p13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7" name="Google Shape;19027;p13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8" name="Google Shape;19028;p13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9" name="Google Shape;19029;p13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0" name="Google Shape;19030;p13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1" name="Google Shape;19031;p13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2" name="Google Shape;19032;p13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3" name="Google Shape;19033;p13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4" name="Google Shape;19034;p13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5" name="Google Shape;19035;p13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13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13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13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13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13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13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13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13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13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13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13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13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13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13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13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13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13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13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13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13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13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13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13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13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0" name="Google Shape;19060;p13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1" name="Google Shape;19061;p13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13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13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13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13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13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13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13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13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13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13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13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13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13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13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13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13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13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13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13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13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13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13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13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13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13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7" name="Google Shape;19087;p13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8" name="Google Shape;19088;p13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9" name="Google Shape;19089;p13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0" name="Google Shape;19090;p13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1" name="Google Shape;19091;p13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2" name="Google Shape;19092;p13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3" name="Google Shape;19093;p13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4" name="Google Shape;19094;p13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5" name="Google Shape;19095;p13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6" name="Google Shape;19096;p13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7" name="Google Shape;19097;p13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8" name="Google Shape;19098;p13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9" name="Google Shape;19099;p13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0" name="Google Shape;19100;p13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1" name="Google Shape;19101;p13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2" name="Google Shape;19102;p13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3" name="Google Shape;19103;p13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4" name="Google Shape;19104;p13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5" name="Google Shape;19105;p13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6" name="Google Shape;19106;p13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7" name="Google Shape;19107;p13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8" name="Google Shape;19108;p13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9" name="Google Shape;19109;p13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0" name="Google Shape;19110;p13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1" name="Google Shape;19111;p13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2" name="Google Shape;19112;p13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3" name="Google Shape;19113;p13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4" name="Google Shape;19114;p13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5" name="Google Shape;19115;p13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6" name="Google Shape;19116;p13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7" name="Google Shape;19117;p13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8" name="Google Shape;19118;p13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9" name="Google Shape;19119;p13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0" name="Google Shape;19120;p13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1" name="Google Shape;19121;p13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2" name="Google Shape;19122;p13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3" name="Google Shape;19123;p13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4" name="Google Shape;19124;p13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5" name="Google Shape;19125;p13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6" name="Google Shape;19126;p13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7" name="Google Shape;19127;p13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8" name="Google Shape;19128;p13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9" name="Google Shape;19129;p13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0" name="Google Shape;19130;p13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1" name="Google Shape;19131;p13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2" name="Google Shape;19132;p13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3" name="Google Shape;19133;p13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4" name="Google Shape;19134;p13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5" name="Google Shape;19135;p13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6" name="Google Shape;19136;p13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7" name="Google Shape;19137;p13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8" name="Google Shape;19138;p13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9" name="Google Shape;19139;p13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0" name="Google Shape;19140;p13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1" name="Google Shape;19141;p13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2" name="Google Shape;19142;p13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3" name="Google Shape;19143;p13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4" name="Google Shape;19144;p13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5" name="Google Shape;19145;p13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6" name="Google Shape;19146;p13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7" name="Google Shape;19147;p13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8" name="Google Shape;19148;p13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9" name="Google Shape;19149;p13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0" name="Google Shape;19150;p13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1" name="Google Shape;19151;p13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2" name="Google Shape;19152;p13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3" name="Google Shape;19153;p13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4" name="Google Shape;19154;p13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5" name="Google Shape;19155;p13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6" name="Google Shape;19156;p13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7" name="Google Shape;19157;p13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8" name="Google Shape;19158;p13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9" name="Google Shape;19159;p13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0" name="Google Shape;19160;p13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1" name="Google Shape;19161;p13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2" name="Google Shape;19162;p13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3" name="Google Shape;19163;p13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4" name="Google Shape;19164;p13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5" name="Google Shape;19165;p13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6" name="Google Shape;19166;p13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7" name="Google Shape;19167;p13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8" name="Google Shape;19168;p13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9" name="Google Shape;19169;p13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0" name="Google Shape;19170;p13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1" name="Google Shape;19171;p13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2" name="Google Shape;19172;p13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3" name="Google Shape;19173;p13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4" name="Google Shape;19174;p13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5" name="Google Shape;19175;p13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6" name="Google Shape;19176;p13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7" name="Google Shape;19177;p13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8" name="Google Shape;19178;p13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9" name="Google Shape;19179;p13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0" name="Google Shape;19180;p13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1" name="Google Shape;19181;p13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2" name="Google Shape;19182;p13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3" name="Google Shape;19183;p13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4" name="Google Shape;19184;p13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5" name="Google Shape;19185;p13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6" name="Google Shape;19186;p13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7" name="Google Shape;19187;p13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8" name="Google Shape;19188;p13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9" name="Google Shape;19189;p13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0" name="Google Shape;19190;p13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1" name="Google Shape;19191;p13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2" name="Google Shape;19192;p13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3" name="Google Shape;19193;p13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4" name="Google Shape;19194;p13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5" name="Google Shape;19195;p13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6" name="Google Shape;19196;p13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7" name="Google Shape;19197;p13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8" name="Google Shape;19198;p13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9" name="Google Shape;19199;p13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0" name="Google Shape;19200;p13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1" name="Google Shape;19201;p13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2" name="Google Shape;19202;p13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3" name="Google Shape;19203;p13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4" name="Google Shape;19204;p13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5" name="Google Shape;19205;p13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6" name="Google Shape;19206;p13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7" name="Google Shape;19207;p13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8" name="Google Shape;19208;p13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9" name="Google Shape;19209;p13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0" name="Google Shape;19210;p13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1" name="Google Shape;19211;p13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2" name="Google Shape;19212;p13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3" name="Google Shape;19213;p13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4" name="Google Shape;19214;p13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5" name="Google Shape;19215;p13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6" name="Google Shape;19216;p13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7" name="Google Shape;19217;p13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8" name="Google Shape;19218;p13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9" name="Google Shape;19219;p13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0" name="Google Shape;19220;p13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1" name="Google Shape;19221;p13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2" name="Google Shape;19222;p13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3" name="Google Shape;19223;p13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4" name="Google Shape;19224;p13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5" name="Google Shape;19225;p13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6" name="Google Shape;19226;p13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7" name="Google Shape;19227;p13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8" name="Google Shape;19228;p13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9" name="Google Shape;19229;p13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0" name="Google Shape;19230;p13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1" name="Google Shape;19231;p13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2" name="Google Shape;19232;p13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3" name="Google Shape;19233;p13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4" name="Google Shape;19234;p13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5" name="Google Shape;19235;p13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6" name="Google Shape;19236;p13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7" name="Google Shape;19237;p13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8" name="Google Shape;19238;p13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9" name="Google Shape;19239;p13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0" name="Google Shape;19240;p13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1" name="Google Shape;19241;p13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2" name="Google Shape;19242;p13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3" name="Google Shape;19243;p13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4" name="Google Shape;19244;p13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5" name="Google Shape;19245;p13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6" name="Google Shape;19246;p13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7" name="Google Shape;19247;p13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8" name="Google Shape;19248;p13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9" name="Google Shape;19249;p13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0" name="Google Shape;19250;p13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1" name="Google Shape;19251;p13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2" name="Google Shape;19252;p13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3" name="Google Shape;19253;p13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4" name="Google Shape;19254;p13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5" name="Google Shape;19255;p13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6" name="Google Shape;19256;p13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7" name="Google Shape;19257;p13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8" name="Google Shape;19258;p13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9" name="Google Shape;19259;p13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0" name="Google Shape;19260;p13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1" name="Google Shape;19261;p13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2" name="Google Shape;19262;p13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3" name="Google Shape;19263;p13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4" name="Google Shape;19264;p13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5" name="Google Shape;19265;p13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6" name="Google Shape;19266;p13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7" name="Google Shape;19267;p13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8" name="Google Shape;19268;p13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9" name="Google Shape;19269;p13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0" name="Google Shape;19270;p13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1" name="Google Shape;19271;p13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2" name="Google Shape;19272;p13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3" name="Google Shape;19273;p13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4" name="Google Shape;19274;p13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5" name="Google Shape;19275;p13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6" name="Google Shape;19276;p13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7" name="Google Shape;19277;p13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8" name="Google Shape;19278;p13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9" name="Google Shape;19279;p13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0" name="Google Shape;19280;p13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1" name="Google Shape;19281;p13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2" name="Google Shape;19282;p13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3" name="Google Shape;19283;p13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4" name="Google Shape;19284;p13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5" name="Google Shape;19285;p13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6" name="Google Shape;19286;p13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7" name="Google Shape;19287;p13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8" name="Google Shape;19288;p13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9" name="Google Shape;19289;p13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0" name="Google Shape;19290;p13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1" name="Google Shape;19291;p13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2" name="Google Shape;19292;p13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3" name="Google Shape;19293;p13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4" name="Google Shape;19294;p13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5" name="Google Shape;19295;p13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6" name="Google Shape;19296;p13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7" name="Google Shape;19297;p13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8" name="Google Shape;19298;p13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9" name="Google Shape;19299;p13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0" name="Google Shape;19300;p13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1" name="Google Shape;19301;p13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2" name="Google Shape;19302;p13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3" name="Google Shape;19303;p13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4" name="Google Shape;19304;p13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5" name="Google Shape;19305;p13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6" name="Google Shape;19306;p13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7" name="Google Shape;19307;p13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8" name="Google Shape;19308;p13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9" name="Google Shape;19309;p13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0" name="Google Shape;19310;p13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1" name="Google Shape;19311;p13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2" name="Google Shape;19312;p13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3" name="Google Shape;19313;p13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4" name="Google Shape;19314;p13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5" name="Google Shape;19315;p13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6" name="Google Shape;19316;p13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7" name="Google Shape;19317;p13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8" name="Google Shape;19318;p13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9" name="Google Shape;19319;p13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0" name="Google Shape;19320;p13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1" name="Google Shape;19321;p13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2" name="Google Shape;19322;p13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3" name="Google Shape;19323;p13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4" name="Google Shape;19324;p13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5" name="Google Shape;19325;p13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6" name="Google Shape;19326;p13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7" name="Google Shape;19327;p13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8" name="Google Shape;19328;p13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9" name="Google Shape;19329;p13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0" name="Google Shape;19330;p13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1" name="Google Shape;19331;p13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2" name="Google Shape;19332;p13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3" name="Google Shape;19333;p13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4" name="Google Shape;19334;p13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5" name="Google Shape;19335;p13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6" name="Google Shape;19336;p13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7" name="Google Shape;19337;p13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8" name="Google Shape;19338;p13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9" name="Google Shape;19339;p13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0" name="Google Shape;19340;p13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1" name="Google Shape;19341;p13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2" name="Google Shape;19342;p13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3" name="Google Shape;19343;p13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4" name="Google Shape;19344;p13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5" name="Google Shape;19345;p13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6" name="Google Shape;19346;p13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7" name="Google Shape;19347;p13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8" name="Google Shape;19348;p13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9" name="Google Shape;19349;p13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0" name="Google Shape;19350;p13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1" name="Google Shape;19351;p13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2" name="Google Shape;19352;p13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3" name="Google Shape;19353;p13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4" name="Google Shape;19354;p13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5" name="Google Shape;19355;p13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6" name="Google Shape;19356;p13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7" name="Google Shape;19357;p13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8" name="Google Shape;19358;p13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9" name="Google Shape;19359;p13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0" name="Google Shape;19360;p13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1" name="Google Shape;19361;p13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2" name="Google Shape;19362;p13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3" name="Google Shape;19363;p13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4" name="Google Shape;19364;p13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5" name="Google Shape;19365;p13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6" name="Google Shape;19366;p13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7" name="Google Shape;19367;p13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8" name="Google Shape;19368;p13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9" name="Google Shape;19369;p13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0" name="Google Shape;19370;p13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1" name="Google Shape;19371;p13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2" name="Google Shape;19372;p13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3" name="Google Shape;19373;p13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4" name="Google Shape;19374;p13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5" name="Google Shape;19375;p13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6" name="Google Shape;19376;p13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7" name="Google Shape;19377;p13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8" name="Google Shape;19378;p13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9" name="Google Shape;19379;p13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0" name="Google Shape;19380;p13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1" name="Google Shape;19381;p13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2" name="Google Shape;19382;p13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3" name="Google Shape;19383;p13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4" name="Google Shape;19384;p13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5" name="Google Shape;19385;p13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6" name="Google Shape;19386;p13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7" name="Google Shape;19387;p13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8" name="Google Shape;19388;p13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9" name="Google Shape;19389;p13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0" name="Google Shape;19390;p13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1" name="Google Shape;19391;p13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2" name="Google Shape;19392;p13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3" name="Google Shape;19393;p13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4" name="Google Shape;19394;p13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5" name="Google Shape;19395;p13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6" name="Google Shape;19396;p13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7" name="Google Shape;19397;p13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8" name="Google Shape;19398;p13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9" name="Google Shape;19399;p13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0" name="Google Shape;19400;p13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1" name="Google Shape;19401;p13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2" name="Google Shape;19402;p13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3" name="Google Shape;19403;p13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4" name="Google Shape;19404;p13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5" name="Google Shape;19405;p13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6" name="Google Shape;19406;p13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7" name="Google Shape;19407;p13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8" name="Google Shape;19408;p13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9" name="Google Shape;19409;p13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0" name="Google Shape;19410;p13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1" name="Google Shape;19411;p13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2" name="Google Shape;19412;p13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3" name="Google Shape;19413;p13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4" name="Google Shape;19414;p13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5" name="Google Shape;19415;p13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6" name="Google Shape;19416;p13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7" name="Google Shape;19417;p13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8" name="Google Shape;19418;p13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9" name="Google Shape;19419;p13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0" name="Google Shape;19420;p13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1" name="Google Shape;19421;p13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2" name="Google Shape;19422;p13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3" name="Google Shape;19423;p13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4" name="Google Shape;19424;p13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5" name="Google Shape;19425;p13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6" name="Google Shape;19426;p13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7" name="Google Shape;19427;p13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8" name="Google Shape;19428;p13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9" name="Google Shape;19429;p13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0" name="Google Shape;19430;p13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1" name="Google Shape;19431;p13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2" name="Google Shape;19432;p13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3" name="Google Shape;19433;p13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4" name="Google Shape;19434;p13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5" name="Google Shape;19435;p13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6" name="Google Shape;19436;p13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7" name="Google Shape;19437;p13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8" name="Google Shape;19438;p13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9" name="Google Shape;19439;p13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0" name="Google Shape;19440;p13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1" name="Google Shape;19441;p13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2" name="Google Shape;19442;p13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3" name="Google Shape;19443;p13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4" name="Google Shape;19444;p13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5" name="Google Shape;19445;p13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6" name="Google Shape;19446;p13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7" name="Google Shape;19447;p13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8" name="Google Shape;19448;p13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9" name="Google Shape;19449;p13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0" name="Google Shape;19450;p13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1" name="Google Shape;19451;p13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2" name="Google Shape;19452;p13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3" name="Google Shape;19453;p13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4" name="Google Shape;19454;p13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5" name="Google Shape;19455;p13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6" name="Google Shape;19456;p13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7" name="Google Shape;19457;p13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8" name="Google Shape;19458;p13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9" name="Google Shape;19459;p13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0" name="Google Shape;19460;p13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1" name="Google Shape;19461;p13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2" name="Google Shape;19462;p13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3" name="Google Shape;19463;p13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4" name="Google Shape;19464;p13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5" name="Google Shape;19465;p13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6" name="Google Shape;19466;p13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7" name="Google Shape;19467;p13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8" name="Google Shape;19468;p13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9" name="Google Shape;19469;p13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0" name="Google Shape;19470;p13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1" name="Google Shape;19471;p13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2" name="Google Shape;19472;p13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3" name="Google Shape;19473;p13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4" name="Google Shape;19474;p13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5" name="Google Shape;19475;p13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6" name="Google Shape;19476;p13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7" name="Google Shape;19477;p13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8" name="Google Shape;19478;p13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9" name="Google Shape;19479;p13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0" name="Google Shape;19480;p13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1" name="Google Shape;19481;p13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2" name="Google Shape;19482;p13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3" name="Google Shape;19483;p13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4" name="Google Shape;19484;p13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13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13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13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13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13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13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13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2" name="Google Shape;19492;p13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3" name="Google Shape;19493;p13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4" name="Google Shape;19494;p13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13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13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13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13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13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13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13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13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13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13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13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13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13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13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13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13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13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13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13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13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13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13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13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13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13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0" name="Google Shape;19520;p13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1" name="Google Shape;19521;p13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2" name="Google Shape;19522;p13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3" name="Google Shape;19523;p13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4" name="Google Shape;19524;p13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5" name="Google Shape;19525;p13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6" name="Google Shape;19526;p13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7" name="Google Shape;19527;p13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8" name="Google Shape;19528;p13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9" name="Google Shape;19529;p13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0" name="Google Shape;19530;p13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1" name="Google Shape;19531;p13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2" name="Google Shape;19532;p13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3" name="Google Shape;19533;p13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4" name="Google Shape;19534;p13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5" name="Google Shape;19535;p13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6" name="Google Shape;19536;p13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7" name="Google Shape;19537;p13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8" name="Google Shape;19538;p13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9" name="Google Shape;19539;p13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0" name="Google Shape;19540;p13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1" name="Google Shape;19541;p13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2" name="Google Shape;19542;p13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3" name="Google Shape;19543;p13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4" name="Google Shape;19544;p13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5" name="Google Shape;19545;p13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6" name="Google Shape;19546;p13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7" name="Google Shape;19547;p13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8" name="Google Shape;19548;p13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9" name="Google Shape;19549;p13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0" name="Google Shape;19550;p13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1" name="Google Shape;19551;p13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2" name="Google Shape;19552;p13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3" name="Google Shape;19553;p13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4" name="Google Shape;19554;p13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5" name="Google Shape;19555;p13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6" name="Google Shape;19556;p13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7" name="Google Shape;19557;p13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8" name="Google Shape;19558;p13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9" name="Google Shape;19559;p13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0" name="Google Shape;19560;p13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1" name="Google Shape;19561;p13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2" name="Google Shape;19562;p13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3" name="Google Shape;19563;p13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4" name="Google Shape;19564;p13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5" name="Google Shape;19565;p13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6" name="Google Shape;19566;p13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7" name="Google Shape;19567;p13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8" name="Google Shape;19568;p13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9" name="Google Shape;19569;p13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0" name="Google Shape;19570;p13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1" name="Google Shape;19571;p13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2" name="Google Shape;19572;p13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3" name="Google Shape;19573;p13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4" name="Google Shape;19574;p13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5" name="Google Shape;19575;p13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6" name="Google Shape;19576;p13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7" name="Google Shape;19577;p13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8" name="Google Shape;19578;p13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9" name="Google Shape;19579;p13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0" name="Google Shape;19580;p13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1" name="Google Shape;19581;p13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2" name="Google Shape;19582;p13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3" name="Google Shape;19583;p13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4" name="Google Shape;19584;p13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5" name="Google Shape;19585;p13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6" name="Google Shape;19586;p13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7" name="Google Shape;19587;p13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8" name="Google Shape;19588;p13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9" name="Google Shape;19589;p13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0" name="Google Shape;19590;p13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1" name="Google Shape;19591;p13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2" name="Google Shape;19592;p13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3" name="Google Shape;19593;p13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4" name="Google Shape;19594;p13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5" name="Google Shape;19595;p13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6" name="Google Shape;19596;p13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7" name="Google Shape;19597;p13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8" name="Google Shape;19598;p13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9" name="Google Shape;19599;p13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0" name="Google Shape;19600;p13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1" name="Google Shape;19601;p13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2" name="Google Shape;19602;p13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3" name="Google Shape;19603;p13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4" name="Google Shape;19604;p13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5" name="Google Shape;19605;p13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6" name="Google Shape;19606;p13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7" name="Google Shape;19607;p13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8" name="Google Shape;19608;p13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9" name="Google Shape;19609;p13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0" name="Google Shape;19610;p13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1" name="Google Shape;19611;p13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2" name="Google Shape;19612;p13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3" name="Google Shape;19613;p13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4" name="Google Shape;19614;p13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5" name="Google Shape;19615;p13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6" name="Google Shape;19616;p13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7" name="Google Shape;19617;p13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8" name="Google Shape;19618;p13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9" name="Google Shape;19619;p13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0" name="Google Shape;19620;p13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1" name="Google Shape;19621;p13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2" name="Google Shape;19622;p13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3" name="Google Shape;19623;p13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4" name="Google Shape;19624;p13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5" name="Google Shape;19625;p13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6" name="Google Shape;19626;p13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7" name="Google Shape;19627;p13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8" name="Google Shape;19628;p13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9" name="Google Shape;19629;p13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0" name="Google Shape;19630;p13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1" name="Google Shape;19631;p13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2" name="Google Shape;19632;p13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3" name="Google Shape;19633;p13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4" name="Google Shape;19634;p13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5" name="Google Shape;19635;p13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6" name="Google Shape;19636;p13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7" name="Google Shape;19637;p13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8" name="Google Shape;19638;p13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9" name="Google Shape;19639;p13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0" name="Google Shape;19640;p13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1" name="Google Shape;19641;p13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2" name="Google Shape;19642;p13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3" name="Google Shape;19643;p13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4" name="Google Shape;19644;p13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5" name="Google Shape;19645;p13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6" name="Google Shape;19646;p13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7" name="Google Shape;19647;p13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8" name="Google Shape;19648;p13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9" name="Google Shape;19649;p13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0" name="Google Shape;19650;p13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1" name="Google Shape;19651;p13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2" name="Google Shape;19652;p13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3" name="Google Shape;19653;p13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4" name="Google Shape;19654;p13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5" name="Google Shape;19655;p13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6" name="Google Shape;19656;p13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7" name="Google Shape;19657;p13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8" name="Google Shape;19658;p13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9" name="Google Shape;19659;p13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0" name="Google Shape;19660;p13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1" name="Google Shape;19661;p13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2" name="Google Shape;19662;p13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3" name="Google Shape;19663;p13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4" name="Google Shape;19664;p13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5" name="Google Shape;19665;p13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6" name="Google Shape;19666;p13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7" name="Google Shape;19667;p13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8" name="Google Shape;19668;p13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9" name="Google Shape;19669;p13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0" name="Google Shape;19670;p13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1" name="Google Shape;19671;p13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2" name="Google Shape;19672;p13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3" name="Google Shape;19673;p13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4" name="Google Shape;19674;p13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5" name="Google Shape;19675;p13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6" name="Google Shape;19676;p13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7" name="Google Shape;19677;p13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8" name="Google Shape;19678;p13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9" name="Google Shape;19679;p13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0" name="Google Shape;19680;p13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1" name="Google Shape;19681;p13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2" name="Google Shape;19682;p13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3" name="Google Shape;19683;p13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4" name="Google Shape;19684;p13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5" name="Google Shape;19685;p13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6" name="Google Shape;19686;p13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7" name="Google Shape;19687;p13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8" name="Google Shape;19688;p13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9" name="Google Shape;19689;p13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0" name="Google Shape;19690;p13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1" name="Google Shape;19691;p13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2" name="Google Shape;19692;p13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3" name="Google Shape;19693;p13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4" name="Google Shape;19694;p13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5" name="Google Shape;19695;p13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6" name="Google Shape;19696;p13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7" name="Google Shape;19697;p13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8" name="Google Shape;19698;p13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9" name="Google Shape;19699;p13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0" name="Google Shape;19700;p13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1" name="Google Shape;19701;p13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2" name="Google Shape;19702;p13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3" name="Google Shape;19703;p13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4" name="Google Shape;19704;p13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5" name="Google Shape;19705;p13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6" name="Google Shape;19706;p13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7" name="Google Shape;19707;p13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8" name="Google Shape;19708;p13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9" name="Google Shape;19709;p13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0" name="Google Shape;19710;p13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1" name="Google Shape;19711;p13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2" name="Google Shape;19712;p13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3" name="Google Shape;19713;p13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4" name="Google Shape;19714;p13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5" name="Google Shape;19715;p13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6" name="Google Shape;19716;p13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7" name="Google Shape;19717;p13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8" name="Google Shape;19718;p13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9" name="Google Shape;19719;p13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0" name="Google Shape;19720;p13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1" name="Google Shape;19721;p13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2" name="Google Shape;19722;p13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3" name="Google Shape;19723;p13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4" name="Google Shape;19724;p13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5" name="Google Shape;19725;p13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6" name="Google Shape;19726;p13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7" name="Google Shape;19727;p13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8" name="Google Shape;19728;p13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9" name="Google Shape;19729;p13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0" name="Google Shape;19730;p13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1" name="Google Shape;19731;p13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2" name="Google Shape;19732;p13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3" name="Google Shape;19733;p13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4" name="Google Shape;19734;p13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5" name="Google Shape;19735;p13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6" name="Google Shape;19736;p13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7" name="Google Shape;19737;p13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8" name="Google Shape;19738;p13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9" name="Google Shape;19739;p13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0" name="Google Shape;19740;p13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1" name="Google Shape;19741;p13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2" name="Google Shape;19742;p13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3" name="Google Shape;19743;p13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4" name="Google Shape;19744;p13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5" name="Google Shape;19745;p13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6" name="Google Shape;19746;p13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7" name="Google Shape;19747;p13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8" name="Google Shape;19748;p13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9" name="Google Shape;19749;p13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0" name="Google Shape;19750;p13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1" name="Google Shape;19751;p13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2" name="Google Shape;19752;p13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3" name="Google Shape;19753;p13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4" name="Google Shape;19754;p13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5" name="Google Shape;19755;p13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6" name="Google Shape;19756;p13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7" name="Google Shape;19757;p13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8" name="Google Shape;19758;p13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9" name="Google Shape;19759;p13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0" name="Google Shape;19760;p13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1" name="Google Shape;19761;p13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2" name="Google Shape;19762;p13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3" name="Google Shape;19763;p13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4" name="Google Shape;19764;p13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5" name="Google Shape;19765;p13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6" name="Google Shape;19766;p13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7" name="Google Shape;19767;p13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8" name="Google Shape;19768;p13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9" name="Google Shape;19769;p13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0" name="Google Shape;19770;p13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1" name="Google Shape;19771;p13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2" name="Google Shape;19772;p13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3" name="Google Shape;19773;p13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4" name="Google Shape;19774;p13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5" name="Google Shape;19775;p13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6" name="Google Shape;19776;p13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7" name="Google Shape;19777;p13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8" name="Google Shape;19778;p13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9" name="Google Shape;19779;p13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0" name="Google Shape;19780;p13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1" name="Google Shape;19781;p13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2" name="Google Shape;19782;p13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3" name="Google Shape;19783;p13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4" name="Google Shape;19784;p13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5" name="Google Shape;19785;p13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6" name="Google Shape;19786;p13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7" name="Google Shape;19787;p13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8" name="Google Shape;19788;p13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9" name="Google Shape;19789;p13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13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13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13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3" name="Google Shape;19793;p13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4" name="Google Shape;19794;p13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5" name="Google Shape;19795;p13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6" name="Google Shape;19796;p13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13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13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13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0" name="Google Shape;19800;p13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1" name="Google Shape;19801;p13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2" name="Google Shape;19802;p13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3" name="Google Shape;19803;p13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4" name="Google Shape;19804;p13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5" name="Google Shape;19805;p13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6" name="Google Shape;19806;p13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7" name="Google Shape;19807;p13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8" name="Google Shape;19808;p13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9" name="Google Shape;19809;p13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0" name="Google Shape;19810;p13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1" name="Google Shape;19811;p13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2" name="Google Shape;19812;p13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3" name="Google Shape;19813;p13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4" name="Google Shape;19814;p13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5" name="Google Shape;19815;p13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6" name="Google Shape;19816;p13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7" name="Google Shape;19817;p13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8" name="Google Shape;19818;p13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9" name="Google Shape;19819;p13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0" name="Google Shape;19820;p13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1" name="Google Shape;19821;p13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2" name="Google Shape;19822;p13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3" name="Google Shape;19823;p13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4" name="Google Shape;19824;p13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5" name="Google Shape;19825;p13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6" name="Google Shape;19826;p13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7" name="Google Shape;19827;p13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8" name="Google Shape;19828;p13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9" name="Google Shape;19829;p13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0" name="Google Shape;19830;p13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1" name="Google Shape;19831;p13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2" name="Google Shape;19832;p13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3" name="Google Shape;19833;p13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4" name="Google Shape;19834;p13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5" name="Google Shape;19835;p13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6" name="Google Shape;19836;p13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7" name="Google Shape;19837;p13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8" name="Google Shape;19838;p13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9" name="Google Shape;19839;p13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0" name="Google Shape;19840;p13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1" name="Google Shape;19841;p13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2" name="Google Shape;19842;p13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3" name="Google Shape;19843;p13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4" name="Google Shape;19844;p13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5" name="Google Shape;19845;p13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6" name="Google Shape;19846;p13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7" name="Google Shape;19847;p13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8" name="Google Shape;19848;p13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9" name="Google Shape;19849;p13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0" name="Google Shape;19850;p13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1" name="Google Shape;19851;p13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2" name="Google Shape;19852;p13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3" name="Google Shape;19853;p13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4" name="Google Shape;19854;p13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5" name="Google Shape;19855;p13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6" name="Google Shape;19856;p13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7" name="Google Shape;19857;p13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8" name="Google Shape;19858;p13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9" name="Google Shape;19859;p13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0" name="Google Shape;19860;p13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1" name="Google Shape;19861;p13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2" name="Google Shape;19862;p13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3" name="Google Shape;19863;p13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4" name="Google Shape;19864;p13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5" name="Google Shape;19865;p13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6" name="Google Shape;19866;p13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7" name="Google Shape;19867;p13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8" name="Google Shape;19868;p13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9" name="Google Shape;19869;p13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0" name="Google Shape;19870;p13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1" name="Google Shape;19871;p13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2" name="Google Shape;19872;p13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3" name="Google Shape;19873;p13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4" name="Google Shape;19874;p13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5" name="Google Shape;19875;p13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6" name="Google Shape;19876;p13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7" name="Google Shape;19877;p13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8" name="Google Shape;19878;p13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9" name="Google Shape;19879;p13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0" name="Google Shape;19880;p13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1" name="Google Shape;19881;p13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2" name="Google Shape;19882;p13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3" name="Google Shape;19883;p13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4" name="Google Shape;19884;p13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5" name="Google Shape;19885;p13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6" name="Google Shape;19886;p13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7" name="Google Shape;19887;p13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8" name="Google Shape;19888;p13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9" name="Google Shape;19889;p13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0" name="Google Shape;19890;p13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1" name="Google Shape;19891;p13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2" name="Google Shape;19892;p13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3" name="Google Shape;19893;p13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4" name="Google Shape;19894;p13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5" name="Google Shape;19895;p13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6" name="Google Shape;19896;p13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7" name="Google Shape;19897;p13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8" name="Google Shape;19898;p13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9" name="Google Shape;19899;p13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0" name="Google Shape;19900;p13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1" name="Google Shape;19901;p13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2" name="Google Shape;19902;p13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3" name="Google Shape;19903;p13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4" name="Google Shape;19904;p13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5" name="Google Shape;19905;p13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6" name="Google Shape;19906;p13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7" name="Google Shape;19907;p13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8" name="Google Shape;19908;p13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9" name="Google Shape;19909;p13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0" name="Google Shape;19910;p13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1" name="Google Shape;19911;p13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2" name="Google Shape;19912;p13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3" name="Google Shape;19913;p13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4" name="Google Shape;19914;p13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5" name="Google Shape;19915;p13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6" name="Google Shape;19916;p13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7" name="Google Shape;19917;p13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8" name="Google Shape;19918;p13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9" name="Google Shape;19919;p13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0" name="Google Shape;19920;p13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1" name="Google Shape;19921;p13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2" name="Google Shape;19922;p13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3" name="Google Shape;19923;p13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4" name="Google Shape;19924;p13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5" name="Google Shape;19925;p13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6" name="Google Shape;19926;p13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7" name="Google Shape;19927;p13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8" name="Google Shape;19928;p13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9" name="Google Shape;19929;p13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0" name="Google Shape;19930;p13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1" name="Google Shape;19931;p13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2" name="Google Shape;19932;p13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3" name="Google Shape;19933;p13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4" name="Google Shape;19934;p13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5" name="Google Shape;19935;p13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6" name="Google Shape;19936;p13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7" name="Google Shape;19937;p13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8" name="Google Shape;19938;p13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9" name="Google Shape;19939;p13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0" name="Google Shape;19940;p13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1" name="Google Shape;19941;p13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2" name="Google Shape;19942;p13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3" name="Google Shape;19943;p13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4" name="Google Shape;19944;p13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5" name="Google Shape;19945;p13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6" name="Google Shape;19946;p13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7" name="Google Shape;19947;p13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8" name="Google Shape;19948;p13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9" name="Google Shape;19949;p13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0" name="Google Shape;19950;p13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1" name="Google Shape;19951;p13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2" name="Google Shape;19952;p13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3" name="Google Shape;19953;p13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4" name="Google Shape;19954;p13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5" name="Google Shape;19955;p13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6" name="Google Shape;19956;p13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7" name="Google Shape;19957;p13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8" name="Google Shape;19958;p13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9" name="Google Shape;19959;p13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0" name="Google Shape;19960;p13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1" name="Google Shape;19961;p13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2" name="Google Shape;19962;p13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3" name="Google Shape;19963;p13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4" name="Google Shape;19964;p13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5" name="Google Shape;19965;p13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6" name="Google Shape;19966;p13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7" name="Google Shape;19967;p13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8" name="Google Shape;19968;p13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9" name="Google Shape;19969;p13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0" name="Google Shape;19970;p13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1" name="Google Shape;19971;p13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2" name="Google Shape;19972;p13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3" name="Google Shape;19973;p13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4" name="Google Shape;19974;p13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5" name="Google Shape;19975;p13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6" name="Google Shape;19976;p13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7" name="Google Shape;19977;p13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8" name="Google Shape;19978;p13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9" name="Google Shape;19979;p13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0" name="Google Shape;19980;p13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1" name="Google Shape;19981;p13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2" name="Google Shape;19982;p13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3" name="Google Shape;19983;p13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4" name="Google Shape;19984;p13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5" name="Google Shape;19985;p13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6" name="Google Shape;19986;p13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7" name="Google Shape;19987;p13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8" name="Google Shape;19988;p13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9" name="Google Shape;19989;p13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0" name="Google Shape;19990;p13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1" name="Google Shape;19991;p13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2" name="Google Shape;19992;p13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3" name="Google Shape;19993;p13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4" name="Google Shape;19994;p13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5" name="Google Shape;19995;p13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6" name="Google Shape;19996;p13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7" name="Google Shape;19997;p13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8" name="Google Shape;19998;p13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9" name="Google Shape;19999;p13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0" name="Google Shape;20000;p13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1" name="Google Shape;20001;p13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2" name="Google Shape;20002;p13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3" name="Google Shape;20003;p13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4" name="Google Shape;20004;p13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5" name="Google Shape;20005;p13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6" name="Google Shape;20006;p13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7" name="Google Shape;20007;p13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8" name="Google Shape;20008;p13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9" name="Google Shape;20009;p13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0" name="Google Shape;20010;p13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1" name="Google Shape;20011;p13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2" name="Google Shape;20012;p13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3" name="Google Shape;20013;p13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4" name="Google Shape;20014;p13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5" name="Google Shape;20015;p13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6" name="Google Shape;20016;p13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7" name="Google Shape;20017;p13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8" name="Google Shape;20018;p13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9" name="Google Shape;20019;p13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0" name="Google Shape;20020;p13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021" name="Google Shape;20021;p13"/>
          <p:cNvSpPr txBox="1">
            <a:spLocks noGrp="1"/>
          </p:cNvSpPr>
          <p:nvPr>
            <p:ph type="title" hasCustomPrompt="1"/>
          </p:nvPr>
        </p:nvSpPr>
        <p:spPr>
          <a:xfrm rot="-276684">
            <a:off x="717040" y="1625464"/>
            <a:ext cx="731368" cy="3804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22" name="Google Shape;20022;p13"/>
          <p:cNvSpPr txBox="1">
            <a:spLocks noGrp="1"/>
          </p:cNvSpPr>
          <p:nvPr>
            <p:ph type="subTitle" idx="1"/>
          </p:nvPr>
        </p:nvSpPr>
        <p:spPr>
          <a:xfrm>
            <a:off x="1476750" y="2153617"/>
            <a:ext cx="1703100" cy="7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23" name="Google Shape;20023;p13"/>
          <p:cNvSpPr txBox="1">
            <a:spLocks noGrp="1"/>
          </p:cNvSpPr>
          <p:nvPr>
            <p:ph type="title" idx="2" hasCustomPrompt="1"/>
          </p:nvPr>
        </p:nvSpPr>
        <p:spPr>
          <a:xfrm rot="-276684">
            <a:off x="3359113" y="1625464"/>
            <a:ext cx="731368" cy="3804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24" name="Google Shape;20024;p13"/>
          <p:cNvSpPr txBox="1">
            <a:spLocks noGrp="1"/>
          </p:cNvSpPr>
          <p:nvPr>
            <p:ph type="subTitle" idx="3"/>
          </p:nvPr>
        </p:nvSpPr>
        <p:spPr>
          <a:xfrm>
            <a:off x="4113647" y="2153617"/>
            <a:ext cx="1703100" cy="7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25" name="Google Shape;20025;p13"/>
          <p:cNvSpPr txBox="1">
            <a:spLocks noGrp="1"/>
          </p:cNvSpPr>
          <p:nvPr>
            <p:ph type="title" idx="4" hasCustomPrompt="1"/>
          </p:nvPr>
        </p:nvSpPr>
        <p:spPr>
          <a:xfrm rot="-276684">
            <a:off x="5971765" y="1625464"/>
            <a:ext cx="731368" cy="3804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26" name="Google Shape;20026;p13"/>
          <p:cNvSpPr txBox="1">
            <a:spLocks noGrp="1"/>
          </p:cNvSpPr>
          <p:nvPr>
            <p:ph type="subTitle" idx="5"/>
          </p:nvPr>
        </p:nvSpPr>
        <p:spPr>
          <a:xfrm>
            <a:off x="6727675" y="2153617"/>
            <a:ext cx="1703100" cy="7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27" name="Google Shape;20027;p13"/>
          <p:cNvSpPr txBox="1">
            <a:spLocks noGrp="1"/>
          </p:cNvSpPr>
          <p:nvPr>
            <p:ph type="title" idx="6" hasCustomPrompt="1"/>
          </p:nvPr>
        </p:nvSpPr>
        <p:spPr>
          <a:xfrm rot="-276684">
            <a:off x="717040" y="3132840"/>
            <a:ext cx="731368" cy="3804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28" name="Google Shape;20028;p13"/>
          <p:cNvSpPr txBox="1">
            <a:spLocks noGrp="1"/>
          </p:cNvSpPr>
          <p:nvPr>
            <p:ph type="subTitle" idx="7"/>
          </p:nvPr>
        </p:nvSpPr>
        <p:spPr>
          <a:xfrm>
            <a:off x="1476750" y="3659542"/>
            <a:ext cx="1703100" cy="7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29" name="Google Shape;20029;p13"/>
          <p:cNvSpPr txBox="1">
            <a:spLocks noGrp="1"/>
          </p:cNvSpPr>
          <p:nvPr>
            <p:ph type="title" idx="8" hasCustomPrompt="1"/>
          </p:nvPr>
        </p:nvSpPr>
        <p:spPr>
          <a:xfrm rot="-276684">
            <a:off x="3359113" y="3132840"/>
            <a:ext cx="731368" cy="3804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30" name="Google Shape;20030;p13"/>
          <p:cNvSpPr txBox="1">
            <a:spLocks noGrp="1"/>
          </p:cNvSpPr>
          <p:nvPr>
            <p:ph type="subTitle" idx="9"/>
          </p:nvPr>
        </p:nvSpPr>
        <p:spPr>
          <a:xfrm>
            <a:off x="4113649" y="3659542"/>
            <a:ext cx="1703100" cy="7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31" name="Google Shape;20031;p13"/>
          <p:cNvSpPr txBox="1">
            <a:spLocks noGrp="1"/>
          </p:cNvSpPr>
          <p:nvPr>
            <p:ph type="title" idx="13" hasCustomPrompt="1"/>
          </p:nvPr>
        </p:nvSpPr>
        <p:spPr>
          <a:xfrm rot="-276684">
            <a:off x="5971765" y="3132840"/>
            <a:ext cx="731368" cy="3804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32" name="Google Shape;20032;p13"/>
          <p:cNvSpPr txBox="1">
            <a:spLocks noGrp="1"/>
          </p:cNvSpPr>
          <p:nvPr>
            <p:ph type="subTitle" idx="14"/>
          </p:nvPr>
        </p:nvSpPr>
        <p:spPr>
          <a:xfrm>
            <a:off x="6727675" y="3659542"/>
            <a:ext cx="1703100" cy="7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33" name="Google Shape;20033;p13"/>
          <p:cNvSpPr txBox="1">
            <a:spLocks noGrp="1"/>
          </p:cNvSpPr>
          <p:nvPr>
            <p:ph type="title" idx="15"/>
          </p:nvPr>
        </p:nvSpPr>
        <p:spPr>
          <a:xfrm>
            <a:off x="720000" y="44457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0034" name="Google Shape;20034;p13"/>
          <p:cNvSpPr txBox="1">
            <a:spLocks noGrp="1"/>
          </p:cNvSpPr>
          <p:nvPr>
            <p:ph type="subTitle" idx="16"/>
          </p:nvPr>
        </p:nvSpPr>
        <p:spPr>
          <a:xfrm>
            <a:off x="1476750" y="1527600"/>
            <a:ext cx="1703100" cy="6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2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35" name="Google Shape;20035;p13"/>
          <p:cNvSpPr txBox="1">
            <a:spLocks noGrp="1"/>
          </p:cNvSpPr>
          <p:nvPr>
            <p:ph type="subTitle" idx="17"/>
          </p:nvPr>
        </p:nvSpPr>
        <p:spPr>
          <a:xfrm>
            <a:off x="4113647" y="1527600"/>
            <a:ext cx="1703100" cy="6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2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36" name="Google Shape;20036;p13"/>
          <p:cNvSpPr txBox="1">
            <a:spLocks noGrp="1"/>
          </p:cNvSpPr>
          <p:nvPr>
            <p:ph type="subTitle" idx="18"/>
          </p:nvPr>
        </p:nvSpPr>
        <p:spPr>
          <a:xfrm>
            <a:off x="6727675" y="1527600"/>
            <a:ext cx="1703100" cy="6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2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37" name="Google Shape;20037;p13"/>
          <p:cNvSpPr txBox="1">
            <a:spLocks noGrp="1"/>
          </p:cNvSpPr>
          <p:nvPr>
            <p:ph type="subTitle" idx="19"/>
          </p:nvPr>
        </p:nvSpPr>
        <p:spPr>
          <a:xfrm>
            <a:off x="1476750" y="3028975"/>
            <a:ext cx="1703100" cy="6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2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38" name="Google Shape;20038;p13"/>
          <p:cNvSpPr txBox="1">
            <a:spLocks noGrp="1"/>
          </p:cNvSpPr>
          <p:nvPr>
            <p:ph type="subTitle" idx="20"/>
          </p:nvPr>
        </p:nvSpPr>
        <p:spPr>
          <a:xfrm>
            <a:off x="4113649" y="3028975"/>
            <a:ext cx="1703100" cy="6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2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39" name="Google Shape;20039;p13"/>
          <p:cNvSpPr txBox="1">
            <a:spLocks noGrp="1"/>
          </p:cNvSpPr>
          <p:nvPr>
            <p:ph type="subTitle" idx="21"/>
          </p:nvPr>
        </p:nvSpPr>
        <p:spPr>
          <a:xfrm>
            <a:off x="6727675" y="3028975"/>
            <a:ext cx="1703100" cy="6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2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20040" name="Google Shape;20040;p13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-5238947">
            <a:off x="8672399" y="2982000"/>
            <a:ext cx="2439575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41" name="Google Shape;2004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9052" y="192300"/>
            <a:ext cx="705676" cy="69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42" name="Google Shape;2004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5401" y="4690485"/>
            <a:ext cx="705674" cy="687626"/>
          </a:xfrm>
          <a:prstGeom prst="rect">
            <a:avLst/>
          </a:prstGeom>
          <a:noFill/>
          <a:ln>
            <a:noFill/>
          </a:ln>
        </p:spPr>
      </p:pic>
      <p:sp>
        <p:nvSpPr>
          <p:cNvPr id="20043" name="Google Shape;20043;p13"/>
          <p:cNvSpPr/>
          <p:nvPr/>
        </p:nvSpPr>
        <p:spPr>
          <a:xfrm>
            <a:off x="8121700" y="4010900"/>
            <a:ext cx="1022298" cy="1551740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44" name="Google Shape;20044;p13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5400000">
            <a:off x="-2273200" y="-573987"/>
            <a:ext cx="3006625" cy="2609848"/>
          </a:xfrm>
          <a:prstGeom prst="rect">
            <a:avLst/>
          </a:prstGeom>
          <a:noFill/>
          <a:ln>
            <a:noFill/>
          </a:ln>
        </p:spPr>
      </p:pic>
      <p:sp>
        <p:nvSpPr>
          <p:cNvPr id="20045" name="Google Shape;20045;p13"/>
          <p:cNvSpPr/>
          <p:nvPr/>
        </p:nvSpPr>
        <p:spPr>
          <a:xfrm rot="-5400000">
            <a:off x="611725" y="-864550"/>
            <a:ext cx="675850" cy="1832275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46" name="Google Shape;20046;p13"/>
          <p:cNvSpPr/>
          <p:nvPr/>
        </p:nvSpPr>
        <p:spPr>
          <a:xfrm>
            <a:off x="214650" y="4117450"/>
            <a:ext cx="417618" cy="491120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48" name="Google Shape;22048;p15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22049" name="Google Shape;22049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2050" name="Google Shape;22050;p15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22051" name="Google Shape;22051;p15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2" name="Google Shape;22052;p15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3" name="Google Shape;22053;p15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4" name="Google Shape;22054;p15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5" name="Google Shape;22055;p15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6" name="Google Shape;22056;p15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7" name="Google Shape;22057;p15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8" name="Google Shape;22058;p15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9" name="Google Shape;22059;p15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0" name="Google Shape;22060;p15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1" name="Google Shape;22061;p15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2" name="Google Shape;22062;p15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3" name="Google Shape;22063;p15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4" name="Google Shape;22064;p15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5" name="Google Shape;22065;p15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6" name="Google Shape;22066;p15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7" name="Google Shape;22067;p15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8" name="Google Shape;22068;p15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9" name="Google Shape;22069;p15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0" name="Google Shape;22070;p15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1" name="Google Shape;22071;p15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2" name="Google Shape;22072;p15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3" name="Google Shape;22073;p15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4" name="Google Shape;22074;p15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5" name="Google Shape;22075;p15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6" name="Google Shape;22076;p15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7" name="Google Shape;22077;p15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8" name="Google Shape;22078;p15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9" name="Google Shape;22079;p15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0" name="Google Shape;22080;p15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1" name="Google Shape;22081;p15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2" name="Google Shape;22082;p15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3" name="Google Shape;22083;p15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4" name="Google Shape;22084;p15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5" name="Google Shape;22085;p15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6" name="Google Shape;22086;p15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7" name="Google Shape;22087;p15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8" name="Google Shape;22088;p15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9" name="Google Shape;22089;p15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0" name="Google Shape;22090;p15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1" name="Google Shape;22091;p15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2" name="Google Shape;22092;p15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3" name="Google Shape;22093;p15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4" name="Google Shape;22094;p15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5" name="Google Shape;22095;p15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6" name="Google Shape;22096;p15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7" name="Google Shape;22097;p15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8" name="Google Shape;22098;p15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9" name="Google Shape;22099;p15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0" name="Google Shape;22100;p15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1" name="Google Shape;22101;p15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2" name="Google Shape;22102;p15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3" name="Google Shape;22103;p15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4" name="Google Shape;22104;p15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5" name="Google Shape;22105;p15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6" name="Google Shape;22106;p15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7" name="Google Shape;22107;p15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8" name="Google Shape;22108;p15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9" name="Google Shape;22109;p15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0" name="Google Shape;22110;p15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1" name="Google Shape;22111;p15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2" name="Google Shape;22112;p15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3" name="Google Shape;22113;p15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4" name="Google Shape;22114;p15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5" name="Google Shape;22115;p15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6" name="Google Shape;22116;p15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7" name="Google Shape;22117;p15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8" name="Google Shape;22118;p15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9" name="Google Shape;22119;p15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0" name="Google Shape;22120;p15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1" name="Google Shape;22121;p15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2" name="Google Shape;22122;p15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3" name="Google Shape;22123;p15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4" name="Google Shape;22124;p15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5" name="Google Shape;22125;p15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6" name="Google Shape;22126;p15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7" name="Google Shape;22127;p15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8" name="Google Shape;22128;p15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9" name="Google Shape;22129;p15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0" name="Google Shape;22130;p15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1" name="Google Shape;22131;p15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2" name="Google Shape;22132;p15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3" name="Google Shape;22133;p15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4" name="Google Shape;22134;p15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5" name="Google Shape;22135;p15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6" name="Google Shape;22136;p15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7" name="Google Shape;22137;p15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8" name="Google Shape;22138;p15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9" name="Google Shape;22139;p15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0" name="Google Shape;22140;p15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1" name="Google Shape;22141;p15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2" name="Google Shape;22142;p15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3" name="Google Shape;22143;p15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4" name="Google Shape;22144;p15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5" name="Google Shape;22145;p15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6" name="Google Shape;22146;p15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7" name="Google Shape;22147;p15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8" name="Google Shape;22148;p15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9" name="Google Shape;22149;p15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0" name="Google Shape;22150;p15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1" name="Google Shape;22151;p15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2" name="Google Shape;22152;p15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3" name="Google Shape;22153;p15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4" name="Google Shape;22154;p15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5" name="Google Shape;22155;p15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6" name="Google Shape;22156;p15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7" name="Google Shape;22157;p15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8" name="Google Shape;22158;p15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9" name="Google Shape;22159;p15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0" name="Google Shape;22160;p15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1" name="Google Shape;22161;p15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2" name="Google Shape;22162;p15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3" name="Google Shape;22163;p15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4" name="Google Shape;22164;p15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5" name="Google Shape;22165;p15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6" name="Google Shape;22166;p15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7" name="Google Shape;22167;p15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8" name="Google Shape;22168;p15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9" name="Google Shape;22169;p15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0" name="Google Shape;22170;p15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1" name="Google Shape;22171;p15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2" name="Google Shape;22172;p15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3" name="Google Shape;22173;p15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4" name="Google Shape;22174;p15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5" name="Google Shape;22175;p15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6" name="Google Shape;22176;p15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7" name="Google Shape;22177;p15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8" name="Google Shape;22178;p15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9" name="Google Shape;22179;p15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0" name="Google Shape;22180;p15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1" name="Google Shape;22181;p15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2" name="Google Shape;22182;p15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3" name="Google Shape;22183;p15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4" name="Google Shape;22184;p15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5" name="Google Shape;22185;p15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6" name="Google Shape;22186;p15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7" name="Google Shape;22187;p15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8" name="Google Shape;22188;p15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9" name="Google Shape;22189;p15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0" name="Google Shape;22190;p15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1" name="Google Shape;22191;p15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2" name="Google Shape;22192;p15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3" name="Google Shape;22193;p15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4" name="Google Shape;22194;p15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5" name="Google Shape;22195;p15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6" name="Google Shape;22196;p15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7" name="Google Shape;22197;p15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8" name="Google Shape;22198;p15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9" name="Google Shape;22199;p15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0" name="Google Shape;22200;p15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1" name="Google Shape;22201;p15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2" name="Google Shape;22202;p15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3" name="Google Shape;22203;p15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4" name="Google Shape;22204;p15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5" name="Google Shape;22205;p15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6" name="Google Shape;22206;p15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7" name="Google Shape;22207;p15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8" name="Google Shape;22208;p15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9" name="Google Shape;22209;p15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0" name="Google Shape;22210;p15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1" name="Google Shape;22211;p15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2" name="Google Shape;22212;p15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3" name="Google Shape;22213;p15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4" name="Google Shape;22214;p15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5" name="Google Shape;22215;p15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6" name="Google Shape;22216;p15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7" name="Google Shape;22217;p15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8" name="Google Shape;22218;p15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9" name="Google Shape;22219;p15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0" name="Google Shape;22220;p15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1" name="Google Shape;22221;p15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2" name="Google Shape;22222;p15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3" name="Google Shape;22223;p15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4" name="Google Shape;22224;p15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5" name="Google Shape;22225;p15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6" name="Google Shape;22226;p15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7" name="Google Shape;22227;p15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8" name="Google Shape;22228;p15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9" name="Google Shape;22229;p15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0" name="Google Shape;22230;p15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1" name="Google Shape;22231;p15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2" name="Google Shape;22232;p15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3" name="Google Shape;22233;p15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4" name="Google Shape;22234;p15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5" name="Google Shape;22235;p15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6" name="Google Shape;22236;p15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7" name="Google Shape;22237;p15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8" name="Google Shape;22238;p15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9" name="Google Shape;22239;p15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0" name="Google Shape;22240;p15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1" name="Google Shape;22241;p15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2" name="Google Shape;22242;p15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3" name="Google Shape;22243;p15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4" name="Google Shape;22244;p15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5" name="Google Shape;22245;p15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6" name="Google Shape;22246;p15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7" name="Google Shape;22247;p15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8" name="Google Shape;22248;p15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9" name="Google Shape;22249;p15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0" name="Google Shape;22250;p15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1" name="Google Shape;22251;p15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2" name="Google Shape;22252;p15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3" name="Google Shape;22253;p15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4" name="Google Shape;22254;p15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5" name="Google Shape;22255;p15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6" name="Google Shape;22256;p15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7" name="Google Shape;22257;p15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8" name="Google Shape;22258;p15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9" name="Google Shape;22259;p15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0" name="Google Shape;22260;p15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1" name="Google Shape;22261;p15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2" name="Google Shape;22262;p15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3" name="Google Shape;22263;p15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4" name="Google Shape;22264;p15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5" name="Google Shape;22265;p15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6" name="Google Shape;22266;p15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7" name="Google Shape;22267;p15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8" name="Google Shape;22268;p15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9" name="Google Shape;22269;p15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0" name="Google Shape;22270;p15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1" name="Google Shape;22271;p15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2" name="Google Shape;22272;p15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3" name="Google Shape;22273;p15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4" name="Google Shape;22274;p15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5" name="Google Shape;22275;p15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6" name="Google Shape;22276;p15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7" name="Google Shape;22277;p15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8" name="Google Shape;22278;p15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9" name="Google Shape;22279;p15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0" name="Google Shape;22280;p15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1" name="Google Shape;22281;p15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2" name="Google Shape;22282;p15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3" name="Google Shape;22283;p15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4" name="Google Shape;22284;p15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5" name="Google Shape;22285;p15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6" name="Google Shape;22286;p15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7" name="Google Shape;22287;p15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8" name="Google Shape;22288;p15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9" name="Google Shape;22289;p15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0" name="Google Shape;22290;p15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1" name="Google Shape;22291;p15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2" name="Google Shape;22292;p15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3" name="Google Shape;22293;p15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4" name="Google Shape;22294;p15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5" name="Google Shape;22295;p15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6" name="Google Shape;22296;p15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7" name="Google Shape;22297;p15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8" name="Google Shape;22298;p15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9" name="Google Shape;22299;p15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0" name="Google Shape;22300;p15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1" name="Google Shape;22301;p15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2" name="Google Shape;22302;p15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3" name="Google Shape;22303;p15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4" name="Google Shape;22304;p15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5" name="Google Shape;22305;p15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6" name="Google Shape;22306;p15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7" name="Google Shape;22307;p15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8" name="Google Shape;22308;p15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9" name="Google Shape;22309;p15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0" name="Google Shape;22310;p15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1" name="Google Shape;22311;p15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2" name="Google Shape;22312;p15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3" name="Google Shape;22313;p15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4" name="Google Shape;22314;p15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5" name="Google Shape;22315;p15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6" name="Google Shape;22316;p15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7" name="Google Shape;22317;p15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8" name="Google Shape;22318;p15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9" name="Google Shape;22319;p15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0" name="Google Shape;22320;p15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1" name="Google Shape;22321;p15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2" name="Google Shape;22322;p15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3" name="Google Shape;22323;p15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4" name="Google Shape;22324;p15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5" name="Google Shape;22325;p15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6" name="Google Shape;22326;p15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7" name="Google Shape;22327;p15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8" name="Google Shape;22328;p15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9" name="Google Shape;22329;p15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0" name="Google Shape;22330;p15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1" name="Google Shape;22331;p15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2" name="Google Shape;22332;p15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3" name="Google Shape;22333;p15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4" name="Google Shape;22334;p15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5" name="Google Shape;22335;p15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6" name="Google Shape;22336;p15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7" name="Google Shape;22337;p15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8" name="Google Shape;22338;p15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9" name="Google Shape;22339;p15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0" name="Google Shape;22340;p15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1" name="Google Shape;22341;p15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2" name="Google Shape;22342;p15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3" name="Google Shape;22343;p15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4" name="Google Shape;22344;p15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5" name="Google Shape;22345;p15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6" name="Google Shape;22346;p15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7" name="Google Shape;22347;p15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8" name="Google Shape;22348;p15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9" name="Google Shape;22349;p15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0" name="Google Shape;22350;p15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1" name="Google Shape;22351;p15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2" name="Google Shape;22352;p15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3" name="Google Shape;22353;p15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4" name="Google Shape;22354;p15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5" name="Google Shape;22355;p15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6" name="Google Shape;22356;p15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7" name="Google Shape;22357;p15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8" name="Google Shape;22358;p15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9" name="Google Shape;22359;p15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0" name="Google Shape;22360;p15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1" name="Google Shape;22361;p15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2" name="Google Shape;22362;p15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3" name="Google Shape;22363;p15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4" name="Google Shape;22364;p15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5" name="Google Shape;22365;p15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6" name="Google Shape;22366;p15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7" name="Google Shape;22367;p15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8" name="Google Shape;22368;p15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9" name="Google Shape;22369;p15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0" name="Google Shape;22370;p15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1" name="Google Shape;22371;p15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2" name="Google Shape;22372;p15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3" name="Google Shape;22373;p15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4" name="Google Shape;22374;p15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5" name="Google Shape;22375;p15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6" name="Google Shape;22376;p15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7" name="Google Shape;22377;p15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8" name="Google Shape;22378;p15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9" name="Google Shape;22379;p15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0" name="Google Shape;22380;p15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1" name="Google Shape;22381;p15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2" name="Google Shape;22382;p15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3" name="Google Shape;22383;p15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4" name="Google Shape;22384;p15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5" name="Google Shape;22385;p15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6" name="Google Shape;22386;p15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7" name="Google Shape;22387;p15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8" name="Google Shape;22388;p15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9" name="Google Shape;22389;p15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0" name="Google Shape;22390;p15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1" name="Google Shape;22391;p15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2" name="Google Shape;22392;p15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3" name="Google Shape;22393;p15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4" name="Google Shape;22394;p15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5" name="Google Shape;22395;p15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6" name="Google Shape;22396;p15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7" name="Google Shape;22397;p15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8" name="Google Shape;22398;p15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9" name="Google Shape;22399;p15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0" name="Google Shape;22400;p15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1" name="Google Shape;22401;p15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2" name="Google Shape;22402;p15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3" name="Google Shape;22403;p15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4" name="Google Shape;22404;p15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5" name="Google Shape;22405;p15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6" name="Google Shape;22406;p15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7" name="Google Shape;22407;p15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8" name="Google Shape;22408;p15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9" name="Google Shape;22409;p15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0" name="Google Shape;22410;p15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1" name="Google Shape;22411;p15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2" name="Google Shape;22412;p15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3" name="Google Shape;22413;p15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4" name="Google Shape;22414;p15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5" name="Google Shape;22415;p15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6" name="Google Shape;22416;p15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7" name="Google Shape;22417;p15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8" name="Google Shape;22418;p15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9" name="Google Shape;22419;p15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0" name="Google Shape;22420;p15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1" name="Google Shape;22421;p15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2" name="Google Shape;22422;p15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3" name="Google Shape;22423;p15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4" name="Google Shape;22424;p15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5" name="Google Shape;22425;p15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6" name="Google Shape;22426;p15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7" name="Google Shape;22427;p15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8" name="Google Shape;22428;p15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9" name="Google Shape;22429;p15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0" name="Google Shape;22430;p15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1" name="Google Shape;22431;p15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2" name="Google Shape;22432;p15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3" name="Google Shape;22433;p15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4" name="Google Shape;22434;p15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5" name="Google Shape;22435;p15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6" name="Google Shape;22436;p15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7" name="Google Shape;22437;p15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8" name="Google Shape;22438;p15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9" name="Google Shape;22439;p15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0" name="Google Shape;22440;p15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1" name="Google Shape;22441;p15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2" name="Google Shape;22442;p15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3" name="Google Shape;22443;p15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4" name="Google Shape;22444;p15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5" name="Google Shape;22445;p15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6" name="Google Shape;22446;p15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7" name="Google Shape;22447;p15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8" name="Google Shape;22448;p15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9" name="Google Shape;22449;p15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0" name="Google Shape;22450;p15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1" name="Google Shape;22451;p15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2" name="Google Shape;22452;p15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3" name="Google Shape;22453;p15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4" name="Google Shape;22454;p15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5" name="Google Shape;22455;p15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6" name="Google Shape;22456;p15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7" name="Google Shape;22457;p15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8" name="Google Shape;22458;p15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9" name="Google Shape;22459;p15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0" name="Google Shape;22460;p15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1" name="Google Shape;22461;p15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2" name="Google Shape;22462;p15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3" name="Google Shape;22463;p15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4" name="Google Shape;22464;p15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5" name="Google Shape;22465;p15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6" name="Google Shape;22466;p15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7" name="Google Shape;22467;p15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8" name="Google Shape;22468;p15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9" name="Google Shape;22469;p15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0" name="Google Shape;22470;p15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1" name="Google Shape;22471;p15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2" name="Google Shape;22472;p15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3" name="Google Shape;22473;p15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4" name="Google Shape;22474;p15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5" name="Google Shape;22475;p15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6" name="Google Shape;22476;p15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7" name="Google Shape;22477;p15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8" name="Google Shape;22478;p15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9" name="Google Shape;22479;p15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0" name="Google Shape;22480;p15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1" name="Google Shape;22481;p15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2" name="Google Shape;22482;p15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3" name="Google Shape;22483;p15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4" name="Google Shape;22484;p15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5" name="Google Shape;22485;p15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6" name="Google Shape;22486;p15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7" name="Google Shape;22487;p15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8" name="Google Shape;22488;p15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9" name="Google Shape;22489;p15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0" name="Google Shape;22490;p15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1" name="Google Shape;22491;p15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2" name="Google Shape;22492;p15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3" name="Google Shape;22493;p15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4" name="Google Shape;22494;p15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5" name="Google Shape;22495;p15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6" name="Google Shape;22496;p15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7" name="Google Shape;22497;p15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8" name="Google Shape;22498;p15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9" name="Google Shape;22499;p15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0" name="Google Shape;22500;p15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1" name="Google Shape;22501;p15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2" name="Google Shape;22502;p15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3" name="Google Shape;22503;p15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4" name="Google Shape;22504;p15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5" name="Google Shape;22505;p15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6" name="Google Shape;22506;p15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7" name="Google Shape;22507;p15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8" name="Google Shape;22508;p15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9" name="Google Shape;22509;p15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0" name="Google Shape;22510;p15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1" name="Google Shape;22511;p15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2" name="Google Shape;22512;p15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3" name="Google Shape;22513;p15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4" name="Google Shape;22514;p15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5" name="Google Shape;22515;p15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6" name="Google Shape;22516;p15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7" name="Google Shape;22517;p15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8" name="Google Shape;22518;p15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9" name="Google Shape;22519;p15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0" name="Google Shape;22520;p15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1" name="Google Shape;22521;p15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2" name="Google Shape;22522;p15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3" name="Google Shape;22523;p15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4" name="Google Shape;22524;p15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5" name="Google Shape;22525;p15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6" name="Google Shape;22526;p15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7" name="Google Shape;22527;p15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8" name="Google Shape;22528;p15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9" name="Google Shape;22529;p15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0" name="Google Shape;22530;p15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1" name="Google Shape;22531;p15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2" name="Google Shape;22532;p15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3" name="Google Shape;22533;p15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4" name="Google Shape;22534;p15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5" name="Google Shape;22535;p15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6" name="Google Shape;22536;p15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7" name="Google Shape;22537;p15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8" name="Google Shape;22538;p15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9" name="Google Shape;22539;p15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0" name="Google Shape;22540;p15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1" name="Google Shape;22541;p15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2" name="Google Shape;22542;p15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3" name="Google Shape;22543;p15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4" name="Google Shape;22544;p15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5" name="Google Shape;22545;p15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6" name="Google Shape;22546;p15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7" name="Google Shape;22547;p15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8" name="Google Shape;22548;p15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9" name="Google Shape;22549;p15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0" name="Google Shape;22550;p15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1" name="Google Shape;22551;p15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2" name="Google Shape;22552;p15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3" name="Google Shape;22553;p15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4" name="Google Shape;22554;p15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5" name="Google Shape;22555;p15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6" name="Google Shape;22556;p15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7" name="Google Shape;22557;p15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8" name="Google Shape;22558;p15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9" name="Google Shape;22559;p15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0" name="Google Shape;22560;p15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1" name="Google Shape;22561;p15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2" name="Google Shape;22562;p15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3" name="Google Shape;22563;p15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4" name="Google Shape;22564;p15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5" name="Google Shape;22565;p15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6" name="Google Shape;22566;p15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7" name="Google Shape;22567;p15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8" name="Google Shape;22568;p15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9" name="Google Shape;22569;p15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0" name="Google Shape;22570;p15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1" name="Google Shape;22571;p15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2" name="Google Shape;22572;p15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3" name="Google Shape;22573;p15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4" name="Google Shape;22574;p15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5" name="Google Shape;22575;p15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6" name="Google Shape;22576;p15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7" name="Google Shape;22577;p15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8" name="Google Shape;22578;p15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9" name="Google Shape;22579;p15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0" name="Google Shape;22580;p15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1" name="Google Shape;22581;p15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2" name="Google Shape;22582;p15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3" name="Google Shape;22583;p15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4" name="Google Shape;22584;p15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5" name="Google Shape;22585;p15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6" name="Google Shape;22586;p15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7" name="Google Shape;22587;p15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8" name="Google Shape;22588;p15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9" name="Google Shape;22589;p15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0" name="Google Shape;22590;p15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1" name="Google Shape;22591;p15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2" name="Google Shape;22592;p15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3" name="Google Shape;22593;p15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4" name="Google Shape;22594;p15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5" name="Google Shape;22595;p15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6" name="Google Shape;22596;p15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7" name="Google Shape;22597;p15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8" name="Google Shape;22598;p15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9" name="Google Shape;22599;p15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0" name="Google Shape;22600;p15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1" name="Google Shape;22601;p15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2" name="Google Shape;22602;p15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3" name="Google Shape;22603;p15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4" name="Google Shape;22604;p15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5" name="Google Shape;22605;p15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6" name="Google Shape;22606;p15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7" name="Google Shape;22607;p15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8" name="Google Shape;22608;p15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9" name="Google Shape;22609;p15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0" name="Google Shape;22610;p15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1" name="Google Shape;22611;p15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2" name="Google Shape;22612;p15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3" name="Google Shape;22613;p15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4" name="Google Shape;22614;p15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5" name="Google Shape;22615;p15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6" name="Google Shape;22616;p15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7" name="Google Shape;22617;p15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8" name="Google Shape;22618;p15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9" name="Google Shape;22619;p15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0" name="Google Shape;22620;p15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1" name="Google Shape;22621;p15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2" name="Google Shape;22622;p15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3" name="Google Shape;22623;p15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4" name="Google Shape;22624;p15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5" name="Google Shape;22625;p15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6" name="Google Shape;22626;p15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7" name="Google Shape;22627;p15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8" name="Google Shape;22628;p15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9" name="Google Shape;22629;p15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0" name="Google Shape;22630;p15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1" name="Google Shape;22631;p15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2" name="Google Shape;22632;p15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3" name="Google Shape;22633;p15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4" name="Google Shape;22634;p15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5" name="Google Shape;22635;p15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6" name="Google Shape;22636;p15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7" name="Google Shape;22637;p15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8" name="Google Shape;22638;p15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9" name="Google Shape;22639;p15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0" name="Google Shape;22640;p15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1" name="Google Shape;22641;p15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2" name="Google Shape;22642;p15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3" name="Google Shape;22643;p15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4" name="Google Shape;22644;p15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5" name="Google Shape;22645;p15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6" name="Google Shape;22646;p15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7" name="Google Shape;22647;p15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8" name="Google Shape;22648;p15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9" name="Google Shape;22649;p15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0" name="Google Shape;22650;p15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1" name="Google Shape;22651;p15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2" name="Google Shape;22652;p15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3" name="Google Shape;22653;p15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4" name="Google Shape;22654;p15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5" name="Google Shape;22655;p15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6" name="Google Shape;22656;p15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7" name="Google Shape;22657;p15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8" name="Google Shape;22658;p15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9" name="Google Shape;22659;p15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0" name="Google Shape;22660;p15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1" name="Google Shape;22661;p15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2" name="Google Shape;22662;p15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3" name="Google Shape;22663;p15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4" name="Google Shape;22664;p15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5" name="Google Shape;22665;p15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6" name="Google Shape;22666;p15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7" name="Google Shape;22667;p15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8" name="Google Shape;22668;p15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9" name="Google Shape;22669;p15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0" name="Google Shape;22670;p15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1" name="Google Shape;22671;p15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2" name="Google Shape;22672;p15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3" name="Google Shape;22673;p15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4" name="Google Shape;22674;p15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5" name="Google Shape;22675;p15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6" name="Google Shape;22676;p15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7" name="Google Shape;22677;p15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8" name="Google Shape;22678;p15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9" name="Google Shape;22679;p15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0" name="Google Shape;22680;p15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1" name="Google Shape;22681;p15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2" name="Google Shape;22682;p15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3" name="Google Shape;22683;p15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4" name="Google Shape;22684;p15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5" name="Google Shape;22685;p15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6" name="Google Shape;22686;p15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7" name="Google Shape;22687;p15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8" name="Google Shape;22688;p15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9" name="Google Shape;22689;p15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0" name="Google Shape;22690;p15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1" name="Google Shape;22691;p15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2" name="Google Shape;22692;p15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3" name="Google Shape;22693;p15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4" name="Google Shape;22694;p15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5" name="Google Shape;22695;p15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6" name="Google Shape;22696;p15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7" name="Google Shape;22697;p15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8" name="Google Shape;22698;p15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9" name="Google Shape;22699;p15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0" name="Google Shape;22700;p15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1" name="Google Shape;22701;p15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2" name="Google Shape;22702;p15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3" name="Google Shape;22703;p15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4" name="Google Shape;22704;p15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5" name="Google Shape;22705;p15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6" name="Google Shape;22706;p15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7" name="Google Shape;22707;p15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8" name="Google Shape;22708;p15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9" name="Google Shape;22709;p15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0" name="Google Shape;22710;p15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1" name="Google Shape;22711;p15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2" name="Google Shape;22712;p15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3" name="Google Shape;22713;p15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4" name="Google Shape;22714;p15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5" name="Google Shape;22715;p15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6" name="Google Shape;22716;p15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7" name="Google Shape;22717;p15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8" name="Google Shape;22718;p15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9" name="Google Shape;22719;p15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0" name="Google Shape;22720;p15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1" name="Google Shape;22721;p15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2" name="Google Shape;22722;p15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3" name="Google Shape;22723;p15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4" name="Google Shape;22724;p15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5" name="Google Shape;22725;p15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6" name="Google Shape;22726;p15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7" name="Google Shape;22727;p15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8" name="Google Shape;22728;p15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9" name="Google Shape;22729;p15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0" name="Google Shape;22730;p15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1" name="Google Shape;22731;p15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2" name="Google Shape;22732;p15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3" name="Google Shape;22733;p15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4" name="Google Shape;22734;p15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5" name="Google Shape;22735;p15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6" name="Google Shape;22736;p15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7" name="Google Shape;22737;p15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8" name="Google Shape;22738;p15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9" name="Google Shape;22739;p15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0" name="Google Shape;22740;p15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1" name="Google Shape;22741;p15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2" name="Google Shape;22742;p15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3" name="Google Shape;22743;p15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4" name="Google Shape;22744;p15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5" name="Google Shape;22745;p15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6" name="Google Shape;22746;p15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7" name="Google Shape;22747;p15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8" name="Google Shape;22748;p15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9" name="Google Shape;22749;p15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0" name="Google Shape;22750;p15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1" name="Google Shape;22751;p15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2" name="Google Shape;22752;p15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3" name="Google Shape;22753;p15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4" name="Google Shape;22754;p15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5" name="Google Shape;22755;p15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6" name="Google Shape;22756;p15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7" name="Google Shape;22757;p15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8" name="Google Shape;22758;p15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9" name="Google Shape;22759;p15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0" name="Google Shape;22760;p15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1" name="Google Shape;22761;p15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2" name="Google Shape;22762;p15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3" name="Google Shape;22763;p15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4" name="Google Shape;22764;p15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5" name="Google Shape;22765;p15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6" name="Google Shape;22766;p15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7" name="Google Shape;22767;p15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8" name="Google Shape;22768;p15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9" name="Google Shape;22769;p15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0" name="Google Shape;22770;p15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1" name="Google Shape;22771;p15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2" name="Google Shape;22772;p15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3" name="Google Shape;22773;p15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4" name="Google Shape;22774;p15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5" name="Google Shape;22775;p15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6" name="Google Shape;22776;p15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7" name="Google Shape;22777;p15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8" name="Google Shape;22778;p15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9" name="Google Shape;22779;p15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0" name="Google Shape;22780;p15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1" name="Google Shape;22781;p15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2" name="Google Shape;22782;p15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3" name="Google Shape;22783;p15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4" name="Google Shape;22784;p15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5" name="Google Shape;22785;p15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6" name="Google Shape;22786;p15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7" name="Google Shape;22787;p15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8" name="Google Shape;22788;p15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9" name="Google Shape;22789;p15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0" name="Google Shape;22790;p15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1" name="Google Shape;22791;p15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2" name="Google Shape;22792;p15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3" name="Google Shape;22793;p15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4" name="Google Shape;22794;p15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5" name="Google Shape;22795;p15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6" name="Google Shape;22796;p15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7" name="Google Shape;22797;p15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8" name="Google Shape;22798;p15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9" name="Google Shape;22799;p15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0" name="Google Shape;22800;p15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1" name="Google Shape;22801;p15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2" name="Google Shape;22802;p15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3" name="Google Shape;22803;p15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4" name="Google Shape;22804;p15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5" name="Google Shape;22805;p15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6" name="Google Shape;22806;p15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7" name="Google Shape;22807;p15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8" name="Google Shape;22808;p15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9" name="Google Shape;22809;p15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0" name="Google Shape;22810;p15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1" name="Google Shape;22811;p15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2" name="Google Shape;22812;p15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3" name="Google Shape;22813;p15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4" name="Google Shape;22814;p15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5" name="Google Shape;22815;p15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6" name="Google Shape;22816;p15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7" name="Google Shape;22817;p15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8" name="Google Shape;22818;p15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9" name="Google Shape;22819;p15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0" name="Google Shape;22820;p15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1" name="Google Shape;22821;p15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2" name="Google Shape;22822;p15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3" name="Google Shape;22823;p15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4" name="Google Shape;22824;p15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5" name="Google Shape;22825;p15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6" name="Google Shape;22826;p15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7" name="Google Shape;22827;p15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8" name="Google Shape;22828;p15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9" name="Google Shape;22829;p15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0" name="Google Shape;22830;p15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1" name="Google Shape;22831;p15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2" name="Google Shape;22832;p15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3" name="Google Shape;22833;p15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4" name="Google Shape;22834;p15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5" name="Google Shape;22835;p15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6" name="Google Shape;22836;p15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7" name="Google Shape;22837;p15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8" name="Google Shape;22838;p15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9" name="Google Shape;22839;p15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0" name="Google Shape;22840;p15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1" name="Google Shape;22841;p15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2" name="Google Shape;22842;p15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3" name="Google Shape;22843;p15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4" name="Google Shape;22844;p15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5" name="Google Shape;22845;p15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6" name="Google Shape;22846;p15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7" name="Google Shape;22847;p15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8" name="Google Shape;22848;p15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9" name="Google Shape;22849;p15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0" name="Google Shape;22850;p15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1" name="Google Shape;22851;p15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2" name="Google Shape;22852;p15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3" name="Google Shape;22853;p15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4" name="Google Shape;22854;p15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5" name="Google Shape;22855;p15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6" name="Google Shape;22856;p15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7" name="Google Shape;22857;p15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8" name="Google Shape;22858;p15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9" name="Google Shape;22859;p15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0" name="Google Shape;22860;p15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1" name="Google Shape;22861;p15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2" name="Google Shape;22862;p15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3" name="Google Shape;22863;p15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4" name="Google Shape;22864;p15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5" name="Google Shape;22865;p15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6" name="Google Shape;22866;p15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7" name="Google Shape;22867;p15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8" name="Google Shape;22868;p15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9" name="Google Shape;22869;p15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0" name="Google Shape;22870;p15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1" name="Google Shape;22871;p15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2" name="Google Shape;22872;p15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3" name="Google Shape;22873;p15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4" name="Google Shape;22874;p15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5" name="Google Shape;22875;p15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6" name="Google Shape;22876;p15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7" name="Google Shape;22877;p15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8" name="Google Shape;22878;p15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9" name="Google Shape;22879;p15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0" name="Google Shape;22880;p15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1" name="Google Shape;22881;p15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2" name="Google Shape;22882;p15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3" name="Google Shape;22883;p15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4" name="Google Shape;22884;p15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5" name="Google Shape;22885;p15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6" name="Google Shape;22886;p15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7" name="Google Shape;22887;p15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8" name="Google Shape;22888;p15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9" name="Google Shape;22889;p15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0" name="Google Shape;22890;p15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1" name="Google Shape;22891;p15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2" name="Google Shape;22892;p15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3" name="Google Shape;22893;p15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4" name="Google Shape;22894;p15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5" name="Google Shape;22895;p15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6" name="Google Shape;22896;p15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7" name="Google Shape;22897;p15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8" name="Google Shape;22898;p15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9" name="Google Shape;22899;p15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0" name="Google Shape;22900;p15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1" name="Google Shape;22901;p15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2" name="Google Shape;22902;p15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3" name="Google Shape;22903;p15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4" name="Google Shape;22904;p15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5" name="Google Shape;22905;p15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6" name="Google Shape;22906;p15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7" name="Google Shape;22907;p15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8" name="Google Shape;22908;p15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9" name="Google Shape;22909;p15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0" name="Google Shape;22910;p15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1" name="Google Shape;22911;p15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2" name="Google Shape;22912;p15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3" name="Google Shape;22913;p15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4" name="Google Shape;22914;p15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5" name="Google Shape;22915;p15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6" name="Google Shape;22916;p15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7" name="Google Shape;22917;p15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8" name="Google Shape;22918;p15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9" name="Google Shape;22919;p15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0" name="Google Shape;22920;p15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1" name="Google Shape;22921;p15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2" name="Google Shape;22922;p15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3" name="Google Shape;22923;p15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4" name="Google Shape;22924;p15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5" name="Google Shape;22925;p15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6" name="Google Shape;22926;p15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7" name="Google Shape;22927;p15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8" name="Google Shape;22928;p15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9" name="Google Shape;22929;p15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0" name="Google Shape;22930;p15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1" name="Google Shape;22931;p15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2" name="Google Shape;22932;p15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3" name="Google Shape;22933;p15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4" name="Google Shape;22934;p15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5" name="Google Shape;22935;p15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6" name="Google Shape;22936;p15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7" name="Google Shape;22937;p15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8" name="Google Shape;22938;p15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9" name="Google Shape;22939;p15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0" name="Google Shape;22940;p15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1" name="Google Shape;22941;p15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2" name="Google Shape;22942;p15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3" name="Google Shape;22943;p15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4" name="Google Shape;22944;p15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5" name="Google Shape;22945;p15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6" name="Google Shape;22946;p15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7" name="Google Shape;22947;p15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8" name="Google Shape;22948;p15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9" name="Google Shape;22949;p15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0" name="Google Shape;22950;p15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1" name="Google Shape;22951;p15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2" name="Google Shape;22952;p15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3" name="Google Shape;22953;p15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4" name="Google Shape;22954;p15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5" name="Google Shape;22955;p15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6" name="Google Shape;22956;p15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7" name="Google Shape;22957;p15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8" name="Google Shape;22958;p15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9" name="Google Shape;22959;p15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0" name="Google Shape;22960;p15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1" name="Google Shape;22961;p15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2" name="Google Shape;22962;p15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3" name="Google Shape;22963;p15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4" name="Google Shape;22964;p15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5" name="Google Shape;22965;p15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6" name="Google Shape;22966;p15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7" name="Google Shape;22967;p15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8" name="Google Shape;22968;p15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9" name="Google Shape;22969;p15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0" name="Google Shape;22970;p15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1" name="Google Shape;22971;p15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2" name="Google Shape;22972;p15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3" name="Google Shape;22973;p15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4" name="Google Shape;22974;p15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5" name="Google Shape;22975;p15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6" name="Google Shape;22976;p15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7" name="Google Shape;22977;p15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8" name="Google Shape;22978;p15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9" name="Google Shape;22979;p15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0" name="Google Shape;22980;p15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1" name="Google Shape;22981;p15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2" name="Google Shape;22982;p15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3" name="Google Shape;22983;p15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4" name="Google Shape;22984;p15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5" name="Google Shape;22985;p15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6" name="Google Shape;22986;p15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7" name="Google Shape;22987;p15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8" name="Google Shape;22988;p15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9" name="Google Shape;22989;p15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0" name="Google Shape;22990;p15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1" name="Google Shape;22991;p15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2" name="Google Shape;22992;p15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3" name="Google Shape;22993;p15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4" name="Google Shape;22994;p15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5" name="Google Shape;22995;p15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6" name="Google Shape;22996;p15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7" name="Google Shape;22997;p15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8" name="Google Shape;22998;p15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9" name="Google Shape;22999;p15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0" name="Google Shape;23000;p15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1" name="Google Shape;23001;p15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2" name="Google Shape;23002;p15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3" name="Google Shape;23003;p15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4" name="Google Shape;23004;p15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5" name="Google Shape;23005;p15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6" name="Google Shape;23006;p15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7" name="Google Shape;23007;p15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8" name="Google Shape;23008;p15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9" name="Google Shape;23009;p15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0" name="Google Shape;23010;p15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1" name="Google Shape;23011;p15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2" name="Google Shape;23012;p15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3" name="Google Shape;23013;p15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4" name="Google Shape;23014;p15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5" name="Google Shape;23015;p15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6" name="Google Shape;23016;p15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7" name="Google Shape;23017;p15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8" name="Google Shape;23018;p15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9" name="Google Shape;23019;p15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0" name="Google Shape;23020;p15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1" name="Google Shape;23021;p15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2" name="Google Shape;23022;p15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3" name="Google Shape;23023;p15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4" name="Google Shape;23024;p15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5" name="Google Shape;23025;p15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6" name="Google Shape;23026;p15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7" name="Google Shape;23027;p15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8" name="Google Shape;23028;p15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9" name="Google Shape;23029;p15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0" name="Google Shape;23030;p15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1" name="Google Shape;23031;p15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2" name="Google Shape;23032;p15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3" name="Google Shape;23033;p15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4" name="Google Shape;23034;p15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5" name="Google Shape;23035;p15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6" name="Google Shape;23036;p15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7" name="Google Shape;23037;p15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8" name="Google Shape;23038;p15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9" name="Google Shape;23039;p15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0" name="Google Shape;23040;p15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1" name="Google Shape;23041;p15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2" name="Google Shape;23042;p15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3" name="Google Shape;23043;p15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4" name="Google Shape;23044;p15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5" name="Google Shape;23045;p15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6" name="Google Shape;23046;p15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7" name="Google Shape;23047;p15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8" name="Google Shape;23048;p15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9" name="Google Shape;23049;p15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0" name="Google Shape;23050;p15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1" name="Google Shape;23051;p15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2" name="Google Shape;23052;p15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3" name="Google Shape;23053;p15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4" name="Google Shape;23054;p15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5" name="Google Shape;23055;p15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6" name="Google Shape;23056;p15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7" name="Google Shape;23057;p15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8" name="Google Shape;23058;p15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9" name="Google Shape;23059;p15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0" name="Google Shape;23060;p15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1" name="Google Shape;23061;p15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2" name="Google Shape;23062;p15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3" name="Google Shape;23063;p15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4" name="Google Shape;23064;p15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5" name="Google Shape;23065;p15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6" name="Google Shape;23066;p15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7" name="Google Shape;23067;p15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8" name="Google Shape;23068;p15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9" name="Google Shape;23069;p15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0" name="Google Shape;23070;p15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1" name="Google Shape;23071;p15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2" name="Google Shape;23072;p15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3" name="Google Shape;23073;p15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4" name="Google Shape;23074;p15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5" name="Google Shape;23075;p15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6" name="Google Shape;23076;p15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7" name="Google Shape;23077;p15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8" name="Google Shape;23078;p15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9" name="Google Shape;23079;p15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0" name="Google Shape;23080;p15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1" name="Google Shape;23081;p15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2" name="Google Shape;23082;p15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3" name="Google Shape;23083;p15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4" name="Google Shape;23084;p15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5" name="Google Shape;23085;p15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6" name="Google Shape;23086;p15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7" name="Google Shape;23087;p15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8" name="Google Shape;23088;p15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9" name="Google Shape;23089;p15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0" name="Google Shape;23090;p15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1" name="Google Shape;23091;p15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2" name="Google Shape;23092;p15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3" name="Google Shape;23093;p15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4" name="Google Shape;23094;p15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5" name="Google Shape;23095;p15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6" name="Google Shape;23096;p15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7" name="Google Shape;23097;p15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8" name="Google Shape;23098;p15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9" name="Google Shape;23099;p15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0" name="Google Shape;23100;p15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1" name="Google Shape;23101;p15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2" name="Google Shape;23102;p15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3" name="Google Shape;23103;p15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4" name="Google Shape;23104;p15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5" name="Google Shape;23105;p15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6" name="Google Shape;23106;p15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7" name="Google Shape;23107;p15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8" name="Google Shape;23108;p15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9" name="Google Shape;23109;p15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0" name="Google Shape;23110;p15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1" name="Google Shape;23111;p15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2" name="Google Shape;23112;p15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3" name="Google Shape;23113;p15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4" name="Google Shape;23114;p15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5" name="Google Shape;23115;p15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6" name="Google Shape;23116;p15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7" name="Google Shape;23117;p15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8" name="Google Shape;23118;p15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9" name="Google Shape;23119;p15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0" name="Google Shape;23120;p15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1" name="Google Shape;23121;p15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2" name="Google Shape;23122;p15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3" name="Google Shape;23123;p15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4" name="Google Shape;23124;p15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5" name="Google Shape;23125;p15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6" name="Google Shape;23126;p15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7" name="Google Shape;23127;p15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8" name="Google Shape;23128;p15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9" name="Google Shape;23129;p15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0" name="Google Shape;23130;p15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1" name="Google Shape;23131;p15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2" name="Google Shape;23132;p15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3" name="Google Shape;23133;p15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4" name="Google Shape;23134;p15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5" name="Google Shape;23135;p15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6" name="Google Shape;23136;p15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7" name="Google Shape;23137;p15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8" name="Google Shape;23138;p15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9" name="Google Shape;23139;p15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0" name="Google Shape;23140;p15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1" name="Google Shape;23141;p15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2" name="Google Shape;23142;p15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3" name="Google Shape;23143;p15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4" name="Google Shape;23144;p15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5" name="Google Shape;23145;p15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6" name="Google Shape;23146;p15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7" name="Google Shape;23147;p15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8" name="Google Shape;23148;p15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9" name="Google Shape;23149;p15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0" name="Google Shape;23150;p15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1" name="Google Shape;23151;p15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2" name="Google Shape;23152;p15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3" name="Google Shape;23153;p15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4" name="Google Shape;23154;p15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5" name="Google Shape;23155;p15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6" name="Google Shape;23156;p15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7" name="Google Shape;23157;p15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8" name="Google Shape;23158;p15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9" name="Google Shape;23159;p15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0" name="Google Shape;23160;p15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1" name="Google Shape;23161;p15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2" name="Google Shape;23162;p15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3" name="Google Shape;23163;p15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4" name="Google Shape;23164;p15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5" name="Google Shape;23165;p15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6" name="Google Shape;23166;p15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7" name="Google Shape;23167;p15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8" name="Google Shape;23168;p15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9" name="Google Shape;23169;p15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0" name="Google Shape;23170;p15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1" name="Google Shape;23171;p15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2" name="Google Shape;23172;p15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3" name="Google Shape;23173;p15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4" name="Google Shape;23174;p15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5" name="Google Shape;23175;p15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6" name="Google Shape;23176;p15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7" name="Google Shape;23177;p15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8" name="Google Shape;23178;p15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9" name="Google Shape;23179;p15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0" name="Google Shape;23180;p15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1" name="Google Shape;23181;p15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2" name="Google Shape;23182;p15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3" name="Google Shape;23183;p15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4" name="Google Shape;23184;p15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5" name="Google Shape;23185;p15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6" name="Google Shape;23186;p15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7" name="Google Shape;23187;p15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8" name="Google Shape;23188;p15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9" name="Google Shape;23189;p15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0" name="Google Shape;23190;p15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1" name="Google Shape;23191;p15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2" name="Google Shape;23192;p15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3" name="Google Shape;23193;p15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4" name="Google Shape;23194;p15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5" name="Google Shape;23195;p15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6" name="Google Shape;23196;p15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7" name="Google Shape;23197;p15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8" name="Google Shape;23198;p15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9" name="Google Shape;23199;p15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0" name="Google Shape;23200;p15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1" name="Google Shape;23201;p15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2" name="Google Shape;23202;p15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3" name="Google Shape;23203;p15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4" name="Google Shape;23204;p15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5" name="Google Shape;23205;p15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6" name="Google Shape;23206;p15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7" name="Google Shape;23207;p15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8" name="Google Shape;23208;p15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9" name="Google Shape;23209;p15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0" name="Google Shape;23210;p15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1" name="Google Shape;23211;p15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2" name="Google Shape;23212;p15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3" name="Google Shape;23213;p15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4" name="Google Shape;23214;p15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5" name="Google Shape;23215;p15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6" name="Google Shape;23216;p15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7" name="Google Shape;23217;p15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8" name="Google Shape;23218;p15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9" name="Google Shape;23219;p15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0" name="Google Shape;23220;p15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1" name="Google Shape;23221;p15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2" name="Google Shape;23222;p15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3" name="Google Shape;23223;p15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4" name="Google Shape;23224;p15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5" name="Google Shape;23225;p15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6" name="Google Shape;23226;p15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7" name="Google Shape;23227;p15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8" name="Google Shape;23228;p15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9" name="Google Shape;23229;p15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0" name="Google Shape;23230;p15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1" name="Google Shape;23231;p15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2" name="Google Shape;23232;p15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3" name="Google Shape;23233;p15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4" name="Google Shape;23234;p15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5" name="Google Shape;23235;p15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6" name="Google Shape;23236;p15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7" name="Google Shape;23237;p15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8" name="Google Shape;23238;p15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9" name="Google Shape;23239;p15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0" name="Google Shape;23240;p15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1" name="Google Shape;23241;p15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2" name="Google Shape;23242;p15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3" name="Google Shape;23243;p15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4" name="Google Shape;23244;p15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5" name="Google Shape;23245;p15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6" name="Google Shape;23246;p15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7" name="Google Shape;23247;p15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8" name="Google Shape;23248;p15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9" name="Google Shape;23249;p15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0" name="Google Shape;23250;p15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1" name="Google Shape;23251;p15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2" name="Google Shape;23252;p15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3" name="Google Shape;23253;p15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4" name="Google Shape;23254;p15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5" name="Google Shape;23255;p15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6" name="Google Shape;23256;p15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7" name="Google Shape;23257;p15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8" name="Google Shape;23258;p15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9" name="Google Shape;23259;p15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0" name="Google Shape;23260;p15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1" name="Google Shape;23261;p15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2" name="Google Shape;23262;p15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3" name="Google Shape;23263;p15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4" name="Google Shape;23264;p15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5" name="Google Shape;23265;p15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6" name="Google Shape;23266;p15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7" name="Google Shape;23267;p15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8" name="Google Shape;23268;p15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9" name="Google Shape;23269;p15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0" name="Google Shape;23270;p15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1" name="Google Shape;23271;p15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2" name="Google Shape;23272;p15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3" name="Google Shape;23273;p15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4" name="Google Shape;23274;p15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5" name="Google Shape;23275;p15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6" name="Google Shape;23276;p15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7" name="Google Shape;23277;p15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8" name="Google Shape;23278;p15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9" name="Google Shape;23279;p15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0" name="Google Shape;23280;p15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1" name="Google Shape;23281;p15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2" name="Google Shape;23282;p15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3" name="Google Shape;23283;p15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4" name="Google Shape;23284;p15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5" name="Google Shape;23285;p15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6" name="Google Shape;23286;p15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7" name="Google Shape;23287;p15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8" name="Google Shape;23288;p15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9" name="Google Shape;23289;p15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0" name="Google Shape;23290;p15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1" name="Google Shape;23291;p15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2" name="Google Shape;23292;p15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3" name="Google Shape;23293;p15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4" name="Google Shape;23294;p15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5" name="Google Shape;23295;p15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6" name="Google Shape;23296;p15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7" name="Google Shape;23297;p15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8" name="Google Shape;23298;p15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9" name="Google Shape;23299;p15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0" name="Google Shape;23300;p15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1" name="Google Shape;23301;p15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2" name="Google Shape;23302;p15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3" name="Google Shape;23303;p15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4" name="Google Shape;23304;p15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5" name="Google Shape;23305;p15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6" name="Google Shape;23306;p15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7" name="Google Shape;23307;p15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8" name="Google Shape;23308;p15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9" name="Google Shape;23309;p15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0" name="Google Shape;23310;p15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1" name="Google Shape;23311;p15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2" name="Google Shape;23312;p15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3" name="Google Shape;23313;p15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4" name="Google Shape;23314;p15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5" name="Google Shape;23315;p15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6" name="Google Shape;23316;p15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7" name="Google Shape;23317;p15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8" name="Google Shape;23318;p15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9" name="Google Shape;23319;p15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0" name="Google Shape;23320;p15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1" name="Google Shape;23321;p15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2" name="Google Shape;23322;p15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3" name="Google Shape;23323;p15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4" name="Google Shape;23324;p15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5" name="Google Shape;23325;p15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6" name="Google Shape;23326;p15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7" name="Google Shape;23327;p15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8" name="Google Shape;23328;p15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9" name="Google Shape;23329;p15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0" name="Google Shape;23330;p15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1" name="Google Shape;23331;p15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2" name="Google Shape;23332;p15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3" name="Google Shape;23333;p15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4" name="Google Shape;23334;p15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5" name="Google Shape;23335;p15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6" name="Google Shape;23336;p15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7" name="Google Shape;23337;p15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8" name="Google Shape;23338;p15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9" name="Google Shape;23339;p15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0" name="Google Shape;23340;p15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1" name="Google Shape;23341;p15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2" name="Google Shape;23342;p15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3" name="Google Shape;23343;p15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4" name="Google Shape;23344;p15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5" name="Google Shape;23345;p15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6" name="Google Shape;23346;p15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7" name="Google Shape;23347;p15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8" name="Google Shape;23348;p15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9" name="Google Shape;23349;p15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0" name="Google Shape;23350;p15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1" name="Google Shape;23351;p15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2" name="Google Shape;23352;p15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3" name="Google Shape;23353;p15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4" name="Google Shape;23354;p15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5" name="Google Shape;23355;p15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6" name="Google Shape;23356;p15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7" name="Google Shape;23357;p15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8" name="Google Shape;23358;p15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9" name="Google Shape;23359;p15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0" name="Google Shape;23360;p15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1" name="Google Shape;23361;p15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2" name="Google Shape;23362;p15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3" name="Google Shape;23363;p15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4" name="Google Shape;23364;p15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5" name="Google Shape;23365;p15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6" name="Google Shape;23366;p15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7" name="Google Shape;23367;p15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8" name="Google Shape;23368;p15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9" name="Google Shape;23369;p15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0" name="Google Shape;23370;p15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1" name="Google Shape;23371;p15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2" name="Google Shape;23372;p15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3" name="Google Shape;23373;p15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4" name="Google Shape;23374;p15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5" name="Google Shape;23375;p15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6" name="Google Shape;23376;p15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7" name="Google Shape;23377;p15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8" name="Google Shape;23378;p15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9" name="Google Shape;23379;p15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0" name="Google Shape;23380;p15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1" name="Google Shape;23381;p15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2" name="Google Shape;23382;p15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3" name="Google Shape;23383;p15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4" name="Google Shape;23384;p15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5" name="Google Shape;23385;p15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6" name="Google Shape;23386;p15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7" name="Google Shape;23387;p15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8" name="Google Shape;23388;p15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9" name="Google Shape;23389;p15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0" name="Google Shape;23390;p15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1" name="Google Shape;23391;p15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2" name="Google Shape;23392;p15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3" name="Google Shape;23393;p15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4" name="Google Shape;23394;p15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5" name="Google Shape;23395;p15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6" name="Google Shape;23396;p15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7" name="Google Shape;23397;p15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8" name="Google Shape;23398;p15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9" name="Google Shape;23399;p15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0" name="Google Shape;23400;p15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1" name="Google Shape;23401;p15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2" name="Google Shape;23402;p15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3" name="Google Shape;23403;p15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4" name="Google Shape;23404;p15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5" name="Google Shape;23405;p15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6" name="Google Shape;23406;p15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7" name="Google Shape;23407;p15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8" name="Google Shape;23408;p15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9" name="Google Shape;23409;p15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0" name="Google Shape;23410;p15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1" name="Google Shape;23411;p15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2" name="Google Shape;23412;p15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3" name="Google Shape;23413;p15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4" name="Google Shape;23414;p15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5" name="Google Shape;23415;p15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6" name="Google Shape;23416;p15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7" name="Google Shape;23417;p15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8" name="Google Shape;23418;p15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9" name="Google Shape;23419;p15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0" name="Google Shape;23420;p15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1" name="Google Shape;23421;p15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2" name="Google Shape;23422;p15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3" name="Google Shape;23423;p15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4" name="Google Shape;23424;p15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5" name="Google Shape;23425;p15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6" name="Google Shape;23426;p15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7" name="Google Shape;23427;p15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8" name="Google Shape;23428;p15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9" name="Google Shape;23429;p15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0" name="Google Shape;23430;p15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1" name="Google Shape;23431;p15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2" name="Google Shape;23432;p15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3" name="Google Shape;23433;p15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4" name="Google Shape;23434;p15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5" name="Google Shape;23435;p15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6" name="Google Shape;23436;p15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7" name="Google Shape;23437;p15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8" name="Google Shape;23438;p15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9" name="Google Shape;23439;p15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0" name="Google Shape;23440;p15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1" name="Google Shape;23441;p15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2" name="Google Shape;23442;p15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3" name="Google Shape;23443;p15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4" name="Google Shape;23444;p15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5" name="Google Shape;23445;p15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6" name="Google Shape;23446;p15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7" name="Google Shape;23447;p15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8" name="Google Shape;23448;p15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9" name="Google Shape;23449;p15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0" name="Google Shape;23450;p15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1" name="Google Shape;23451;p15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2" name="Google Shape;23452;p15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3" name="Google Shape;23453;p15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4" name="Google Shape;23454;p15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5" name="Google Shape;23455;p15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6" name="Google Shape;23456;p15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7" name="Google Shape;23457;p15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8" name="Google Shape;23458;p15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9" name="Google Shape;23459;p15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0" name="Google Shape;23460;p15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1" name="Google Shape;23461;p15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2" name="Google Shape;23462;p15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3" name="Google Shape;23463;p15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4" name="Google Shape;23464;p15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5" name="Google Shape;23465;p15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6" name="Google Shape;23466;p15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7" name="Google Shape;23467;p15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8" name="Google Shape;23468;p15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9" name="Google Shape;23469;p15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0" name="Google Shape;23470;p15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1" name="Google Shape;23471;p15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2" name="Google Shape;23472;p15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3" name="Google Shape;23473;p15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4" name="Google Shape;23474;p15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5" name="Google Shape;23475;p15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6" name="Google Shape;23476;p15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7" name="Google Shape;23477;p15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8" name="Google Shape;23478;p15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9" name="Google Shape;23479;p15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0" name="Google Shape;23480;p15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1" name="Google Shape;23481;p15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2" name="Google Shape;23482;p15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3" name="Google Shape;23483;p15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4" name="Google Shape;23484;p15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5" name="Google Shape;23485;p15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6" name="Google Shape;23486;p15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7" name="Google Shape;23487;p15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8" name="Google Shape;23488;p15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9" name="Google Shape;23489;p15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0" name="Google Shape;23490;p15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1" name="Google Shape;23491;p15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2" name="Google Shape;23492;p15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3" name="Google Shape;23493;p15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4" name="Google Shape;23494;p15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5" name="Google Shape;23495;p15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6" name="Google Shape;23496;p15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7" name="Google Shape;23497;p15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8" name="Google Shape;23498;p15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9" name="Google Shape;23499;p15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0" name="Google Shape;23500;p15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1" name="Google Shape;23501;p15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2" name="Google Shape;23502;p15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3" name="Google Shape;23503;p15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4" name="Google Shape;23504;p15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5" name="Google Shape;23505;p15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6" name="Google Shape;23506;p15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7" name="Google Shape;23507;p15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8" name="Google Shape;23508;p15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9" name="Google Shape;23509;p15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0" name="Google Shape;23510;p15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1" name="Google Shape;23511;p15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2" name="Google Shape;23512;p15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3" name="Google Shape;23513;p15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4" name="Google Shape;23514;p15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5" name="Google Shape;23515;p15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6" name="Google Shape;23516;p15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7" name="Google Shape;23517;p15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8" name="Google Shape;23518;p15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9" name="Google Shape;23519;p15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0" name="Google Shape;23520;p15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1" name="Google Shape;23521;p15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2" name="Google Shape;23522;p15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3" name="Google Shape;23523;p15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4" name="Google Shape;23524;p15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5" name="Google Shape;23525;p15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6" name="Google Shape;23526;p15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7" name="Google Shape;23527;p15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8" name="Google Shape;23528;p15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9" name="Google Shape;23529;p15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0" name="Google Shape;23530;p15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1" name="Google Shape;23531;p15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2" name="Google Shape;23532;p15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3" name="Google Shape;23533;p15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4" name="Google Shape;23534;p15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5" name="Google Shape;23535;p15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6" name="Google Shape;23536;p15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7" name="Google Shape;23537;p15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8" name="Google Shape;23538;p15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9" name="Google Shape;23539;p15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0" name="Google Shape;23540;p15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1" name="Google Shape;23541;p15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2" name="Google Shape;23542;p15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3" name="Google Shape;23543;p15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4" name="Google Shape;23544;p15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5" name="Google Shape;23545;p15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6" name="Google Shape;23546;p15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7" name="Google Shape;23547;p15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8" name="Google Shape;23548;p15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9" name="Google Shape;23549;p15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0" name="Google Shape;23550;p15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1" name="Google Shape;23551;p15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2" name="Google Shape;23552;p15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3" name="Google Shape;23553;p15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4" name="Google Shape;23554;p15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5" name="Google Shape;23555;p15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6" name="Google Shape;23556;p15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7" name="Google Shape;23557;p15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8" name="Google Shape;23558;p15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9" name="Google Shape;23559;p15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0" name="Google Shape;23560;p15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1" name="Google Shape;23561;p15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2" name="Google Shape;23562;p15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3" name="Google Shape;23563;p15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4" name="Google Shape;23564;p15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5" name="Google Shape;23565;p15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6" name="Google Shape;23566;p15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7" name="Google Shape;23567;p15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8" name="Google Shape;23568;p15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9" name="Google Shape;23569;p15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0" name="Google Shape;23570;p15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1" name="Google Shape;23571;p15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2" name="Google Shape;23572;p15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3" name="Google Shape;23573;p15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4" name="Google Shape;23574;p15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5" name="Google Shape;23575;p15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6" name="Google Shape;23576;p15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7" name="Google Shape;23577;p15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8" name="Google Shape;23578;p15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9" name="Google Shape;23579;p15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0" name="Google Shape;23580;p15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1" name="Google Shape;23581;p15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2" name="Google Shape;23582;p15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3" name="Google Shape;23583;p15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4" name="Google Shape;23584;p15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5" name="Google Shape;23585;p15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6" name="Google Shape;23586;p15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7" name="Google Shape;23587;p15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8" name="Google Shape;23588;p15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9" name="Google Shape;23589;p15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0" name="Google Shape;23590;p15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1" name="Google Shape;23591;p15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2" name="Google Shape;23592;p15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3" name="Google Shape;23593;p15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4" name="Google Shape;23594;p15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5" name="Google Shape;23595;p15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6" name="Google Shape;23596;p15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7" name="Google Shape;23597;p15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8" name="Google Shape;23598;p15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9" name="Google Shape;23599;p15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0" name="Google Shape;23600;p15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1" name="Google Shape;23601;p15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2" name="Google Shape;23602;p15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3" name="Google Shape;23603;p15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4" name="Google Shape;23604;p15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5" name="Google Shape;23605;p15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6" name="Google Shape;23606;p15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7" name="Google Shape;23607;p15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8" name="Google Shape;23608;p15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9" name="Google Shape;23609;p15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0" name="Google Shape;23610;p15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1" name="Google Shape;23611;p15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2" name="Google Shape;23612;p15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3" name="Google Shape;23613;p15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4" name="Google Shape;23614;p15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5" name="Google Shape;23615;p15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6" name="Google Shape;23616;p15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7" name="Google Shape;23617;p15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8" name="Google Shape;23618;p15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9" name="Google Shape;23619;p15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0" name="Google Shape;23620;p15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1" name="Google Shape;23621;p15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2" name="Google Shape;23622;p15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3" name="Google Shape;23623;p15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4" name="Google Shape;23624;p15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5" name="Google Shape;23625;p15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6" name="Google Shape;23626;p15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7" name="Google Shape;23627;p15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8" name="Google Shape;23628;p15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9" name="Google Shape;23629;p15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0" name="Google Shape;23630;p15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1" name="Google Shape;23631;p15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2" name="Google Shape;23632;p15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3" name="Google Shape;23633;p15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4" name="Google Shape;23634;p15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5" name="Google Shape;23635;p15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6" name="Google Shape;23636;p15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7" name="Google Shape;23637;p15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8" name="Google Shape;23638;p15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9" name="Google Shape;23639;p15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0" name="Google Shape;23640;p15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1" name="Google Shape;23641;p15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2" name="Google Shape;23642;p15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3" name="Google Shape;23643;p15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4" name="Google Shape;23644;p15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5" name="Google Shape;23645;p15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6" name="Google Shape;23646;p15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7" name="Google Shape;23647;p15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8" name="Google Shape;23648;p15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9" name="Google Shape;23649;p15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0" name="Google Shape;23650;p15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1" name="Google Shape;23651;p15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2" name="Google Shape;23652;p15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3" name="Google Shape;23653;p15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4" name="Google Shape;23654;p15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5" name="Google Shape;23655;p15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6" name="Google Shape;23656;p15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7" name="Google Shape;23657;p15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8" name="Google Shape;23658;p15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9" name="Google Shape;23659;p15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0" name="Google Shape;23660;p15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1" name="Google Shape;23661;p15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2" name="Google Shape;23662;p15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3" name="Google Shape;23663;p15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4" name="Google Shape;23664;p15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5" name="Google Shape;23665;p15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6" name="Google Shape;23666;p15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7" name="Google Shape;23667;p15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8" name="Google Shape;23668;p15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9" name="Google Shape;23669;p15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0" name="Google Shape;23670;p15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1" name="Google Shape;23671;p15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2" name="Google Shape;23672;p15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3" name="Google Shape;23673;p15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4" name="Google Shape;23674;p15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5" name="Google Shape;23675;p15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6" name="Google Shape;23676;p15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7" name="Google Shape;23677;p15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8" name="Google Shape;23678;p15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9" name="Google Shape;23679;p15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0" name="Google Shape;23680;p15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1" name="Google Shape;23681;p15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2" name="Google Shape;23682;p15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3" name="Google Shape;23683;p15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4" name="Google Shape;23684;p15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5" name="Google Shape;23685;p15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6" name="Google Shape;23686;p15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7" name="Google Shape;23687;p15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8" name="Google Shape;23688;p15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9" name="Google Shape;23689;p15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0" name="Google Shape;23690;p15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1" name="Google Shape;23691;p15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2" name="Google Shape;23692;p15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3" name="Google Shape;23693;p15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4" name="Google Shape;23694;p15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5" name="Google Shape;23695;p15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6" name="Google Shape;23696;p15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7" name="Google Shape;23697;p15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8" name="Google Shape;23698;p15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9" name="Google Shape;23699;p15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0" name="Google Shape;23700;p15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1" name="Google Shape;23701;p15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2" name="Google Shape;23702;p15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3" name="Google Shape;23703;p15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4" name="Google Shape;23704;p15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5" name="Google Shape;23705;p15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6" name="Google Shape;23706;p15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7" name="Google Shape;23707;p15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8" name="Google Shape;23708;p15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9" name="Google Shape;23709;p15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0" name="Google Shape;23710;p15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1" name="Google Shape;23711;p15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2" name="Google Shape;23712;p15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3" name="Google Shape;23713;p15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4" name="Google Shape;23714;p15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5" name="Google Shape;23715;p15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6" name="Google Shape;23716;p15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7" name="Google Shape;23717;p15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8" name="Google Shape;23718;p15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9" name="Google Shape;23719;p15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0" name="Google Shape;23720;p15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1" name="Google Shape;23721;p15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2" name="Google Shape;23722;p15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3" name="Google Shape;23723;p15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4" name="Google Shape;23724;p15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5" name="Google Shape;23725;p15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6" name="Google Shape;23726;p15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7" name="Google Shape;23727;p15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8" name="Google Shape;23728;p15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9" name="Google Shape;23729;p15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0" name="Google Shape;23730;p15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1" name="Google Shape;23731;p15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2" name="Google Shape;23732;p15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3" name="Google Shape;23733;p15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4" name="Google Shape;23734;p15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5" name="Google Shape;23735;p15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6" name="Google Shape;23736;p15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7" name="Google Shape;23737;p15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8" name="Google Shape;23738;p15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9" name="Google Shape;23739;p15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0" name="Google Shape;23740;p15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1" name="Google Shape;23741;p15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2" name="Google Shape;23742;p15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3" name="Google Shape;23743;p15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4" name="Google Shape;23744;p15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5" name="Google Shape;23745;p15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6" name="Google Shape;23746;p15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7" name="Google Shape;23747;p15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8" name="Google Shape;23748;p15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9" name="Google Shape;23749;p15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0" name="Google Shape;23750;p15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1" name="Google Shape;23751;p15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2" name="Google Shape;23752;p15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3" name="Google Shape;23753;p15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4" name="Google Shape;23754;p15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5" name="Google Shape;23755;p15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6" name="Google Shape;23756;p15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7" name="Google Shape;23757;p15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8" name="Google Shape;23758;p15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9" name="Google Shape;23759;p15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0" name="Google Shape;23760;p15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1" name="Google Shape;23761;p15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2" name="Google Shape;23762;p15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3" name="Google Shape;23763;p15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4" name="Google Shape;23764;p15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5" name="Google Shape;23765;p15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6" name="Google Shape;23766;p15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7" name="Google Shape;23767;p15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8" name="Google Shape;23768;p15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9" name="Google Shape;23769;p15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0" name="Google Shape;23770;p15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1" name="Google Shape;23771;p15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2" name="Google Shape;23772;p15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3" name="Google Shape;23773;p15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4" name="Google Shape;23774;p15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5" name="Google Shape;23775;p15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6" name="Google Shape;23776;p15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7" name="Google Shape;23777;p15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8" name="Google Shape;23778;p15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9" name="Google Shape;23779;p15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0" name="Google Shape;23780;p15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1" name="Google Shape;23781;p15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2" name="Google Shape;23782;p15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3" name="Google Shape;23783;p15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4" name="Google Shape;23784;p15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5" name="Google Shape;23785;p15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6" name="Google Shape;23786;p15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7" name="Google Shape;23787;p15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8" name="Google Shape;23788;p15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9" name="Google Shape;23789;p15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0" name="Google Shape;23790;p15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1" name="Google Shape;23791;p15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2" name="Google Shape;23792;p15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3" name="Google Shape;23793;p15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4" name="Google Shape;23794;p15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5" name="Google Shape;23795;p15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6" name="Google Shape;23796;p15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7" name="Google Shape;23797;p15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8" name="Google Shape;23798;p15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9" name="Google Shape;23799;p15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0" name="Google Shape;23800;p15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1" name="Google Shape;23801;p15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2" name="Google Shape;23802;p15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3" name="Google Shape;23803;p15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4" name="Google Shape;23804;p15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5" name="Google Shape;23805;p15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6" name="Google Shape;23806;p15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7" name="Google Shape;23807;p15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8" name="Google Shape;23808;p15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9" name="Google Shape;23809;p15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0" name="Google Shape;23810;p15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1" name="Google Shape;23811;p15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2" name="Google Shape;23812;p15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3" name="Google Shape;23813;p15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4" name="Google Shape;23814;p15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5" name="Google Shape;23815;p15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6" name="Google Shape;23816;p15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7" name="Google Shape;23817;p15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8" name="Google Shape;23818;p15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9" name="Google Shape;23819;p15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0" name="Google Shape;23820;p15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1" name="Google Shape;23821;p15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2" name="Google Shape;23822;p15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3" name="Google Shape;23823;p15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4" name="Google Shape;23824;p15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5" name="Google Shape;23825;p15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6" name="Google Shape;23826;p15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7" name="Google Shape;23827;p15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8" name="Google Shape;23828;p15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9" name="Google Shape;23829;p15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0" name="Google Shape;23830;p15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1" name="Google Shape;23831;p15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2" name="Google Shape;23832;p15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3" name="Google Shape;23833;p15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4" name="Google Shape;23834;p15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5" name="Google Shape;23835;p15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6" name="Google Shape;23836;p15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7" name="Google Shape;23837;p15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8" name="Google Shape;23838;p15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9" name="Google Shape;23839;p15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0" name="Google Shape;23840;p15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1" name="Google Shape;23841;p15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2" name="Google Shape;23842;p15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3" name="Google Shape;23843;p15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4" name="Google Shape;23844;p15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5" name="Google Shape;23845;p15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6" name="Google Shape;23846;p15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7" name="Google Shape;23847;p15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8" name="Google Shape;23848;p15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9" name="Google Shape;23849;p15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0" name="Google Shape;23850;p15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1" name="Google Shape;23851;p15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2" name="Google Shape;23852;p15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3" name="Google Shape;23853;p15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4" name="Google Shape;23854;p15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5" name="Google Shape;23855;p15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6" name="Google Shape;23856;p15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7" name="Google Shape;23857;p15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8" name="Google Shape;23858;p15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9" name="Google Shape;23859;p15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0" name="Google Shape;23860;p15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1" name="Google Shape;23861;p15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2" name="Google Shape;23862;p15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3" name="Google Shape;23863;p15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4" name="Google Shape;23864;p15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5" name="Google Shape;23865;p15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6" name="Google Shape;23866;p15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7" name="Google Shape;23867;p15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8" name="Google Shape;23868;p15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9" name="Google Shape;23869;p15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0" name="Google Shape;23870;p15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1" name="Google Shape;23871;p15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2" name="Google Shape;23872;p15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3" name="Google Shape;23873;p15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4" name="Google Shape;23874;p15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5" name="Google Shape;23875;p15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6" name="Google Shape;23876;p15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7" name="Google Shape;23877;p15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8" name="Google Shape;23878;p15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9" name="Google Shape;23879;p15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0" name="Google Shape;23880;p15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1" name="Google Shape;23881;p15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2" name="Google Shape;23882;p15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3" name="Google Shape;23883;p15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4" name="Google Shape;23884;p15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5" name="Google Shape;23885;p15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6" name="Google Shape;23886;p15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7" name="Google Shape;23887;p15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8" name="Google Shape;23888;p15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9" name="Google Shape;23889;p15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0" name="Google Shape;23890;p15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1" name="Google Shape;23891;p15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2" name="Google Shape;23892;p15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3" name="Google Shape;23893;p15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4" name="Google Shape;23894;p15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5" name="Google Shape;23895;p15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6" name="Google Shape;23896;p15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7" name="Google Shape;23897;p15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8" name="Google Shape;23898;p15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9" name="Google Shape;23899;p15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0" name="Google Shape;23900;p15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1" name="Google Shape;23901;p15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2" name="Google Shape;23902;p15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3" name="Google Shape;23903;p15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4" name="Google Shape;23904;p15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5" name="Google Shape;23905;p15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6" name="Google Shape;23906;p15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7" name="Google Shape;23907;p15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8" name="Google Shape;23908;p15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9" name="Google Shape;23909;p15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0" name="Google Shape;23910;p15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1" name="Google Shape;23911;p15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2" name="Google Shape;23912;p15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3" name="Google Shape;23913;p15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4" name="Google Shape;23914;p15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5" name="Google Shape;23915;p15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6" name="Google Shape;23916;p15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7" name="Google Shape;23917;p15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8" name="Google Shape;23918;p15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9" name="Google Shape;23919;p15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0" name="Google Shape;23920;p15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1" name="Google Shape;23921;p15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2" name="Google Shape;23922;p15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3" name="Google Shape;23923;p15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4" name="Google Shape;23924;p15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5" name="Google Shape;23925;p15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6" name="Google Shape;23926;p15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7" name="Google Shape;23927;p15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8" name="Google Shape;23928;p15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9" name="Google Shape;23929;p15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0" name="Google Shape;23930;p15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1" name="Google Shape;23931;p15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2" name="Google Shape;23932;p15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3" name="Google Shape;23933;p15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4" name="Google Shape;23934;p15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5" name="Google Shape;23935;p15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6" name="Google Shape;23936;p15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7" name="Google Shape;23937;p15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8" name="Google Shape;23938;p15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9" name="Google Shape;23939;p15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0" name="Google Shape;23940;p15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1" name="Google Shape;23941;p15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2" name="Google Shape;23942;p15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3" name="Google Shape;23943;p15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4" name="Google Shape;23944;p15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5" name="Google Shape;23945;p15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6" name="Google Shape;23946;p15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7" name="Google Shape;23947;p15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8" name="Google Shape;23948;p15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9" name="Google Shape;23949;p15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0" name="Google Shape;23950;p15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1" name="Google Shape;23951;p15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2" name="Google Shape;23952;p15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3" name="Google Shape;23953;p15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4" name="Google Shape;23954;p15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5" name="Google Shape;23955;p15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6" name="Google Shape;23956;p15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7" name="Google Shape;23957;p15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8" name="Google Shape;23958;p15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9" name="Google Shape;23959;p15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0" name="Google Shape;23960;p15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1" name="Google Shape;23961;p15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2" name="Google Shape;23962;p15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3" name="Google Shape;23963;p15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4" name="Google Shape;23964;p15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5" name="Google Shape;23965;p15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6" name="Google Shape;23966;p15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7" name="Google Shape;23967;p15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8" name="Google Shape;23968;p15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9" name="Google Shape;23969;p15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0" name="Google Shape;23970;p15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1" name="Google Shape;23971;p15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2" name="Google Shape;23972;p15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3" name="Google Shape;23973;p15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4" name="Google Shape;23974;p15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5" name="Google Shape;23975;p15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6" name="Google Shape;23976;p15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7" name="Google Shape;23977;p15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8" name="Google Shape;23978;p15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9" name="Google Shape;23979;p15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0" name="Google Shape;23980;p15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1" name="Google Shape;23981;p15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2" name="Google Shape;23982;p15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3" name="Google Shape;23983;p15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4" name="Google Shape;23984;p15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5" name="Google Shape;23985;p15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6" name="Google Shape;23986;p15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7" name="Google Shape;23987;p15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8" name="Google Shape;23988;p15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9" name="Google Shape;23989;p15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0" name="Google Shape;23990;p15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1" name="Google Shape;23991;p15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2" name="Google Shape;23992;p15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3" name="Google Shape;23993;p15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4" name="Google Shape;23994;p15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5" name="Google Shape;23995;p15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6" name="Google Shape;23996;p15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7" name="Google Shape;23997;p15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8" name="Google Shape;23998;p15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9" name="Google Shape;23999;p15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0" name="Google Shape;24000;p15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1" name="Google Shape;24001;p15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2" name="Google Shape;24002;p15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3" name="Google Shape;24003;p15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4" name="Google Shape;24004;p15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5" name="Google Shape;24005;p15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6" name="Google Shape;24006;p15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7" name="Google Shape;24007;p15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8" name="Google Shape;24008;p15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9" name="Google Shape;24009;p15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0" name="Google Shape;24010;p15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1" name="Google Shape;24011;p15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2" name="Google Shape;24012;p15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3" name="Google Shape;24013;p15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4" name="Google Shape;24014;p15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5" name="Google Shape;24015;p15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6" name="Google Shape;24016;p15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7" name="Google Shape;24017;p15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8" name="Google Shape;24018;p15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9" name="Google Shape;24019;p15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0" name="Google Shape;24020;p15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1" name="Google Shape;24021;p15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2" name="Google Shape;24022;p15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3" name="Google Shape;24023;p15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4" name="Google Shape;24024;p15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5" name="Google Shape;24025;p15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6" name="Google Shape;24026;p15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7" name="Google Shape;24027;p15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8" name="Google Shape;24028;p15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9" name="Google Shape;24029;p15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0" name="Google Shape;24030;p15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1" name="Google Shape;24031;p15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2" name="Google Shape;24032;p15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3" name="Google Shape;24033;p15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4" name="Google Shape;24034;p15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5" name="Google Shape;24035;p15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6" name="Google Shape;24036;p15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7" name="Google Shape;24037;p15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8" name="Google Shape;24038;p15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9" name="Google Shape;24039;p15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040" name="Google Shape;2404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pic>
        <p:nvPicPr>
          <p:cNvPr id="24041" name="Google Shape;24041;p15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2411944">
            <a:off x="7363974" y="4490701"/>
            <a:ext cx="2439575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42" name="Google Shape;2404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6302" y="4684775"/>
            <a:ext cx="705676" cy="69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43" name="Google Shape;2404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23988" y="195697"/>
            <a:ext cx="705674" cy="687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44" name="Google Shape;24044;p15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9598507">
            <a:off x="-1816000" y="-1564587"/>
            <a:ext cx="3006625" cy="2609849"/>
          </a:xfrm>
          <a:prstGeom prst="rect">
            <a:avLst/>
          </a:prstGeom>
          <a:noFill/>
          <a:ln>
            <a:noFill/>
          </a:ln>
        </p:spPr>
      </p:pic>
      <p:sp>
        <p:nvSpPr>
          <p:cNvPr id="24045" name="Google Shape;24045;p15"/>
          <p:cNvSpPr/>
          <p:nvPr/>
        </p:nvSpPr>
        <p:spPr>
          <a:xfrm rot="10800000">
            <a:off x="8245838" y="2972838"/>
            <a:ext cx="675850" cy="1832275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46" name="Google Shape;24046;p15"/>
          <p:cNvSpPr/>
          <p:nvPr/>
        </p:nvSpPr>
        <p:spPr>
          <a:xfrm rot="8100000">
            <a:off x="-166296" y="329892"/>
            <a:ext cx="1022341" cy="1551767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47" name="Google Shape;24047;p15"/>
          <p:cNvSpPr/>
          <p:nvPr/>
        </p:nvSpPr>
        <p:spPr>
          <a:xfrm>
            <a:off x="203925" y="3263700"/>
            <a:ext cx="417618" cy="491120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26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50" name="Google Shape;26050;p17"/>
          <p:cNvGrpSpPr/>
          <p:nvPr/>
        </p:nvGrpSpPr>
        <p:grpSpPr>
          <a:xfrm>
            <a:off x="-632552" y="-1917576"/>
            <a:ext cx="10289001" cy="8187702"/>
            <a:chOff x="-632552" y="-1917576"/>
            <a:chExt cx="10289001" cy="8187702"/>
          </a:xfrm>
        </p:grpSpPr>
        <p:pic>
          <p:nvPicPr>
            <p:cNvPr id="26051" name="Google Shape;26051;p1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6052" name="Google Shape;26052;p17"/>
            <p:cNvGrpSpPr/>
            <p:nvPr/>
          </p:nvGrpSpPr>
          <p:grpSpPr>
            <a:xfrm rot="5128638">
              <a:off x="790227" y="-2689905"/>
              <a:ext cx="7443444" cy="9732361"/>
              <a:chOff x="1811150" y="240900"/>
              <a:chExt cx="3992825" cy="5220650"/>
            </a:xfrm>
          </p:grpSpPr>
          <p:sp>
            <p:nvSpPr>
              <p:cNvPr id="26053" name="Google Shape;26053;p17"/>
              <p:cNvSpPr/>
              <p:nvPr/>
            </p:nvSpPr>
            <p:spPr>
              <a:xfrm>
                <a:off x="18111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4" name="Google Shape;26054;p17"/>
              <p:cNvSpPr/>
              <p:nvPr/>
            </p:nvSpPr>
            <p:spPr>
              <a:xfrm>
                <a:off x="1912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5" name="Google Shape;26055;p17"/>
              <p:cNvSpPr/>
              <p:nvPr/>
            </p:nvSpPr>
            <p:spPr>
              <a:xfrm>
                <a:off x="2016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6" name="Google Shape;26056;p17"/>
              <p:cNvSpPr/>
              <p:nvPr/>
            </p:nvSpPr>
            <p:spPr>
              <a:xfrm>
                <a:off x="21180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7" name="Google Shape;26057;p17"/>
              <p:cNvSpPr/>
              <p:nvPr/>
            </p:nvSpPr>
            <p:spPr>
              <a:xfrm>
                <a:off x="22209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8" name="Google Shape;26058;p17"/>
              <p:cNvSpPr/>
              <p:nvPr/>
            </p:nvSpPr>
            <p:spPr>
              <a:xfrm>
                <a:off x="232272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9" name="Google Shape;26059;p17"/>
              <p:cNvSpPr/>
              <p:nvPr/>
            </p:nvSpPr>
            <p:spPr>
              <a:xfrm>
                <a:off x="24259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0" name="Google Shape;26060;p17"/>
              <p:cNvSpPr/>
              <p:nvPr/>
            </p:nvSpPr>
            <p:spPr>
              <a:xfrm>
                <a:off x="2527750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1" name="Google Shape;26061;p17"/>
              <p:cNvSpPr/>
              <p:nvPr/>
            </p:nvSpPr>
            <p:spPr>
              <a:xfrm>
                <a:off x="263062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2" name="Google Shape;26062;p17"/>
              <p:cNvSpPr/>
              <p:nvPr/>
            </p:nvSpPr>
            <p:spPr>
              <a:xfrm>
                <a:off x="2732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3" name="Google Shape;26063;p17"/>
              <p:cNvSpPr/>
              <p:nvPr/>
            </p:nvSpPr>
            <p:spPr>
              <a:xfrm>
                <a:off x="2835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4" name="Google Shape;26064;p17"/>
              <p:cNvSpPr/>
              <p:nvPr/>
            </p:nvSpPr>
            <p:spPr>
              <a:xfrm>
                <a:off x="2937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5" name="Google Shape;26065;p17"/>
              <p:cNvSpPr/>
              <p:nvPr/>
            </p:nvSpPr>
            <p:spPr>
              <a:xfrm>
                <a:off x="3038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6" name="Google Shape;26066;p17"/>
              <p:cNvSpPr/>
              <p:nvPr/>
            </p:nvSpPr>
            <p:spPr>
              <a:xfrm>
                <a:off x="3142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7" name="Google Shape;26067;p17"/>
              <p:cNvSpPr/>
              <p:nvPr/>
            </p:nvSpPr>
            <p:spPr>
              <a:xfrm>
                <a:off x="3244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8" name="Google Shape;26068;p17"/>
              <p:cNvSpPr/>
              <p:nvPr/>
            </p:nvSpPr>
            <p:spPr>
              <a:xfrm>
                <a:off x="3347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9" name="Google Shape;26069;p17"/>
              <p:cNvSpPr/>
              <p:nvPr/>
            </p:nvSpPr>
            <p:spPr>
              <a:xfrm>
                <a:off x="3448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0" name="Google Shape;26070;p17"/>
              <p:cNvSpPr/>
              <p:nvPr/>
            </p:nvSpPr>
            <p:spPr>
              <a:xfrm>
                <a:off x="3551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1" name="Google Shape;26071;p17"/>
              <p:cNvSpPr/>
              <p:nvPr/>
            </p:nvSpPr>
            <p:spPr>
              <a:xfrm>
                <a:off x="3653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2" name="Google Shape;26072;p17"/>
              <p:cNvSpPr/>
              <p:nvPr/>
            </p:nvSpPr>
            <p:spPr>
              <a:xfrm>
                <a:off x="3756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3" name="Google Shape;26073;p17"/>
              <p:cNvSpPr/>
              <p:nvPr/>
            </p:nvSpPr>
            <p:spPr>
              <a:xfrm>
                <a:off x="3858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4" name="Google Shape;26074;p17"/>
              <p:cNvSpPr/>
              <p:nvPr/>
            </p:nvSpPr>
            <p:spPr>
              <a:xfrm>
                <a:off x="3961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5" name="Google Shape;26075;p17"/>
              <p:cNvSpPr/>
              <p:nvPr/>
            </p:nvSpPr>
            <p:spPr>
              <a:xfrm>
                <a:off x="406350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6" name="Google Shape;26076;p17"/>
              <p:cNvSpPr/>
              <p:nvPr/>
            </p:nvSpPr>
            <p:spPr>
              <a:xfrm>
                <a:off x="416497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7" name="Google Shape;26077;p17"/>
              <p:cNvSpPr/>
              <p:nvPr/>
            </p:nvSpPr>
            <p:spPr>
              <a:xfrm>
                <a:off x="4268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8" name="Google Shape;26078;p17"/>
              <p:cNvSpPr/>
              <p:nvPr/>
            </p:nvSpPr>
            <p:spPr>
              <a:xfrm>
                <a:off x="4370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9" name="Google Shape;26079;p17"/>
              <p:cNvSpPr/>
              <p:nvPr/>
            </p:nvSpPr>
            <p:spPr>
              <a:xfrm>
                <a:off x="4473250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0" name="Google Shape;26080;p17"/>
              <p:cNvSpPr/>
              <p:nvPr/>
            </p:nvSpPr>
            <p:spPr>
              <a:xfrm>
                <a:off x="45747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1" name="Google Shape;26081;p17"/>
              <p:cNvSpPr/>
              <p:nvPr/>
            </p:nvSpPr>
            <p:spPr>
              <a:xfrm>
                <a:off x="46779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2" name="Google Shape;26082;p17"/>
              <p:cNvSpPr/>
              <p:nvPr/>
            </p:nvSpPr>
            <p:spPr>
              <a:xfrm>
                <a:off x="4779775" y="2409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3" name="Google Shape;26083;p17"/>
              <p:cNvSpPr/>
              <p:nvPr/>
            </p:nvSpPr>
            <p:spPr>
              <a:xfrm>
                <a:off x="4882975" y="2409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4" name="Google Shape;26084;p17"/>
              <p:cNvSpPr/>
              <p:nvPr/>
            </p:nvSpPr>
            <p:spPr>
              <a:xfrm>
                <a:off x="4984450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5" name="Google Shape;26085;p17"/>
              <p:cNvSpPr/>
              <p:nvPr/>
            </p:nvSpPr>
            <p:spPr>
              <a:xfrm>
                <a:off x="5087675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6" name="Google Shape;26086;p17"/>
              <p:cNvSpPr/>
              <p:nvPr/>
            </p:nvSpPr>
            <p:spPr>
              <a:xfrm>
                <a:off x="51895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7" name="Google Shape;26087;p17"/>
              <p:cNvSpPr/>
              <p:nvPr/>
            </p:nvSpPr>
            <p:spPr>
              <a:xfrm>
                <a:off x="529132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8" name="Google Shape;26088;p17"/>
              <p:cNvSpPr/>
              <p:nvPr/>
            </p:nvSpPr>
            <p:spPr>
              <a:xfrm>
                <a:off x="539420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9" name="Google Shape;26089;p17"/>
              <p:cNvSpPr/>
              <p:nvPr/>
            </p:nvSpPr>
            <p:spPr>
              <a:xfrm>
                <a:off x="5496025" y="2409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0" name="Google Shape;26090;p17"/>
              <p:cNvSpPr/>
              <p:nvPr/>
            </p:nvSpPr>
            <p:spPr>
              <a:xfrm>
                <a:off x="5599250" y="2409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1" name="Google Shape;26091;p17"/>
              <p:cNvSpPr/>
              <p:nvPr/>
            </p:nvSpPr>
            <p:spPr>
              <a:xfrm>
                <a:off x="5701075" y="2409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2" name="Google Shape;26092;p17"/>
              <p:cNvSpPr/>
              <p:nvPr/>
            </p:nvSpPr>
            <p:spPr>
              <a:xfrm>
                <a:off x="18111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3" name="Google Shape;26093;p17"/>
              <p:cNvSpPr/>
              <p:nvPr/>
            </p:nvSpPr>
            <p:spPr>
              <a:xfrm>
                <a:off x="1912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4" name="Google Shape;26094;p17"/>
              <p:cNvSpPr/>
              <p:nvPr/>
            </p:nvSpPr>
            <p:spPr>
              <a:xfrm>
                <a:off x="2016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5" name="Google Shape;26095;p17"/>
              <p:cNvSpPr/>
              <p:nvPr/>
            </p:nvSpPr>
            <p:spPr>
              <a:xfrm>
                <a:off x="21180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6" name="Google Shape;26096;p17"/>
              <p:cNvSpPr/>
              <p:nvPr/>
            </p:nvSpPr>
            <p:spPr>
              <a:xfrm>
                <a:off x="22209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7" name="Google Shape;26097;p17"/>
              <p:cNvSpPr/>
              <p:nvPr/>
            </p:nvSpPr>
            <p:spPr>
              <a:xfrm>
                <a:off x="232272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8" name="Google Shape;26098;p17"/>
              <p:cNvSpPr/>
              <p:nvPr/>
            </p:nvSpPr>
            <p:spPr>
              <a:xfrm>
                <a:off x="24259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9" name="Google Shape;26099;p17"/>
              <p:cNvSpPr/>
              <p:nvPr/>
            </p:nvSpPr>
            <p:spPr>
              <a:xfrm>
                <a:off x="2527750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0" name="Google Shape;26100;p17"/>
              <p:cNvSpPr/>
              <p:nvPr/>
            </p:nvSpPr>
            <p:spPr>
              <a:xfrm>
                <a:off x="263062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1" name="Google Shape;26101;p17"/>
              <p:cNvSpPr/>
              <p:nvPr/>
            </p:nvSpPr>
            <p:spPr>
              <a:xfrm>
                <a:off x="2732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2" name="Google Shape;26102;p17"/>
              <p:cNvSpPr/>
              <p:nvPr/>
            </p:nvSpPr>
            <p:spPr>
              <a:xfrm>
                <a:off x="2835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3" name="Google Shape;26103;p17"/>
              <p:cNvSpPr/>
              <p:nvPr/>
            </p:nvSpPr>
            <p:spPr>
              <a:xfrm>
                <a:off x="2937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4" name="Google Shape;26104;p17"/>
              <p:cNvSpPr/>
              <p:nvPr/>
            </p:nvSpPr>
            <p:spPr>
              <a:xfrm>
                <a:off x="3038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5" name="Google Shape;26105;p17"/>
              <p:cNvSpPr/>
              <p:nvPr/>
            </p:nvSpPr>
            <p:spPr>
              <a:xfrm>
                <a:off x="3142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6" name="Google Shape;26106;p17"/>
              <p:cNvSpPr/>
              <p:nvPr/>
            </p:nvSpPr>
            <p:spPr>
              <a:xfrm>
                <a:off x="3244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7" name="Google Shape;26107;p17"/>
              <p:cNvSpPr/>
              <p:nvPr/>
            </p:nvSpPr>
            <p:spPr>
              <a:xfrm>
                <a:off x="3347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8" name="Google Shape;26108;p17"/>
              <p:cNvSpPr/>
              <p:nvPr/>
            </p:nvSpPr>
            <p:spPr>
              <a:xfrm>
                <a:off x="3448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9" name="Google Shape;26109;p17"/>
              <p:cNvSpPr/>
              <p:nvPr/>
            </p:nvSpPr>
            <p:spPr>
              <a:xfrm>
                <a:off x="3551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0" name="Google Shape;26110;p17"/>
              <p:cNvSpPr/>
              <p:nvPr/>
            </p:nvSpPr>
            <p:spPr>
              <a:xfrm>
                <a:off x="3653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1" name="Google Shape;26111;p17"/>
              <p:cNvSpPr/>
              <p:nvPr/>
            </p:nvSpPr>
            <p:spPr>
              <a:xfrm>
                <a:off x="3756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2" name="Google Shape;26112;p17"/>
              <p:cNvSpPr/>
              <p:nvPr/>
            </p:nvSpPr>
            <p:spPr>
              <a:xfrm>
                <a:off x="3858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3" name="Google Shape;26113;p17"/>
              <p:cNvSpPr/>
              <p:nvPr/>
            </p:nvSpPr>
            <p:spPr>
              <a:xfrm>
                <a:off x="3961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4" name="Google Shape;26114;p17"/>
              <p:cNvSpPr/>
              <p:nvPr/>
            </p:nvSpPr>
            <p:spPr>
              <a:xfrm>
                <a:off x="406350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5" name="Google Shape;26115;p17"/>
              <p:cNvSpPr/>
              <p:nvPr/>
            </p:nvSpPr>
            <p:spPr>
              <a:xfrm>
                <a:off x="416497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6" name="Google Shape;26116;p17"/>
              <p:cNvSpPr/>
              <p:nvPr/>
            </p:nvSpPr>
            <p:spPr>
              <a:xfrm>
                <a:off x="4268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7" name="Google Shape;26117;p17"/>
              <p:cNvSpPr/>
              <p:nvPr/>
            </p:nvSpPr>
            <p:spPr>
              <a:xfrm>
                <a:off x="4370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8" name="Google Shape;26118;p17"/>
              <p:cNvSpPr/>
              <p:nvPr/>
            </p:nvSpPr>
            <p:spPr>
              <a:xfrm>
                <a:off x="4473250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9" name="Google Shape;26119;p17"/>
              <p:cNvSpPr/>
              <p:nvPr/>
            </p:nvSpPr>
            <p:spPr>
              <a:xfrm>
                <a:off x="45747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0" name="Google Shape;26120;p17"/>
              <p:cNvSpPr/>
              <p:nvPr/>
            </p:nvSpPr>
            <p:spPr>
              <a:xfrm>
                <a:off x="46779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1" name="Google Shape;26121;p17"/>
              <p:cNvSpPr/>
              <p:nvPr/>
            </p:nvSpPr>
            <p:spPr>
              <a:xfrm>
                <a:off x="4779775" y="342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2" name="Google Shape;26122;p17"/>
              <p:cNvSpPr/>
              <p:nvPr/>
            </p:nvSpPr>
            <p:spPr>
              <a:xfrm>
                <a:off x="4882975" y="342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3" name="Google Shape;26123;p17"/>
              <p:cNvSpPr/>
              <p:nvPr/>
            </p:nvSpPr>
            <p:spPr>
              <a:xfrm>
                <a:off x="4984450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4" name="Google Shape;26124;p17"/>
              <p:cNvSpPr/>
              <p:nvPr/>
            </p:nvSpPr>
            <p:spPr>
              <a:xfrm>
                <a:off x="5087675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5" name="Google Shape;26125;p17"/>
              <p:cNvSpPr/>
              <p:nvPr/>
            </p:nvSpPr>
            <p:spPr>
              <a:xfrm>
                <a:off x="51895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6" name="Google Shape;26126;p17"/>
              <p:cNvSpPr/>
              <p:nvPr/>
            </p:nvSpPr>
            <p:spPr>
              <a:xfrm>
                <a:off x="529132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7" name="Google Shape;26127;p17"/>
              <p:cNvSpPr/>
              <p:nvPr/>
            </p:nvSpPr>
            <p:spPr>
              <a:xfrm>
                <a:off x="539420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8" name="Google Shape;26128;p17"/>
              <p:cNvSpPr/>
              <p:nvPr/>
            </p:nvSpPr>
            <p:spPr>
              <a:xfrm>
                <a:off x="5496025" y="342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9" name="Google Shape;26129;p17"/>
              <p:cNvSpPr/>
              <p:nvPr/>
            </p:nvSpPr>
            <p:spPr>
              <a:xfrm>
                <a:off x="5599250" y="342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0" name="Google Shape;26130;p17"/>
              <p:cNvSpPr/>
              <p:nvPr/>
            </p:nvSpPr>
            <p:spPr>
              <a:xfrm>
                <a:off x="5701075" y="342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1" name="Google Shape;26131;p17"/>
              <p:cNvSpPr/>
              <p:nvPr/>
            </p:nvSpPr>
            <p:spPr>
              <a:xfrm>
                <a:off x="18111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2" name="Google Shape;26132;p17"/>
              <p:cNvSpPr/>
              <p:nvPr/>
            </p:nvSpPr>
            <p:spPr>
              <a:xfrm>
                <a:off x="1912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3" name="Google Shape;26133;p17"/>
              <p:cNvSpPr/>
              <p:nvPr/>
            </p:nvSpPr>
            <p:spPr>
              <a:xfrm>
                <a:off x="2016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4" name="Google Shape;26134;p17"/>
              <p:cNvSpPr/>
              <p:nvPr/>
            </p:nvSpPr>
            <p:spPr>
              <a:xfrm>
                <a:off x="21180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5" name="Google Shape;26135;p17"/>
              <p:cNvSpPr/>
              <p:nvPr/>
            </p:nvSpPr>
            <p:spPr>
              <a:xfrm>
                <a:off x="22209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6" name="Google Shape;26136;p17"/>
              <p:cNvSpPr/>
              <p:nvPr/>
            </p:nvSpPr>
            <p:spPr>
              <a:xfrm>
                <a:off x="232272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7" name="Google Shape;26137;p17"/>
              <p:cNvSpPr/>
              <p:nvPr/>
            </p:nvSpPr>
            <p:spPr>
              <a:xfrm>
                <a:off x="24259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8" name="Google Shape;26138;p17"/>
              <p:cNvSpPr/>
              <p:nvPr/>
            </p:nvSpPr>
            <p:spPr>
              <a:xfrm>
                <a:off x="2527750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9" name="Google Shape;26139;p17"/>
              <p:cNvSpPr/>
              <p:nvPr/>
            </p:nvSpPr>
            <p:spPr>
              <a:xfrm>
                <a:off x="263062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0" name="Google Shape;26140;p17"/>
              <p:cNvSpPr/>
              <p:nvPr/>
            </p:nvSpPr>
            <p:spPr>
              <a:xfrm>
                <a:off x="2732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1" name="Google Shape;26141;p17"/>
              <p:cNvSpPr/>
              <p:nvPr/>
            </p:nvSpPr>
            <p:spPr>
              <a:xfrm>
                <a:off x="2835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2" name="Google Shape;26142;p17"/>
              <p:cNvSpPr/>
              <p:nvPr/>
            </p:nvSpPr>
            <p:spPr>
              <a:xfrm>
                <a:off x="2937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3" name="Google Shape;26143;p17"/>
              <p:cNvSpPr/>
              <p:nvPr/>
            </p:nvSpPr>
            <p:spPr>
              <a:xfrm>
                <a:off x="3038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4" name="Google Shape;26144;p17"/>
              <p:cNvSpPr/>
              <p:nvPr/>
            </p:nvSpPr>
            <p:spPr>
              <a:xfrm>
                <a:off x="3142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5" name="Google Shape;26145;p17"/>
              <p:cNvSpPr/>
              <p:nvPr/>
            </p:nvSpPr>
            <p:spPr>
              <a:xfrm>
                <a:off x="3244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6" name="Google Shape;26146;p17"/>
              <p:cNvSpPr/>
              <p:nvPr/>
            </p:nvSpPr>
            <p:spPr>
              <a:xfrm>
                <a:off x="3347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7" name="Google Shape;26147;p17"/>
              <p:cNvSpPr/>
              <p:nvPr/>
            </p:nvSpPr>
            <p:spPr>
              <a:xfrm>
                <a:off x="3448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8" name="Google Shape;26148;p17"/>
              <p:cNvSpPr/>
              <p:nvPr/>
            </p:nvSpPr>
            <p:spPr>
              <a:xfrm>
                <a:off x="3551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9" name="Google Shape;26149;p17"/>
              <p:cNvSpPr/>
              <p:nvPr/>
            </p:nvSpPr>
            <p:spPr>
              <a:xfrm>
                <a:off x="3653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0" name="Google Shape;26150;p17"/>
              <p:cNvSpPr/>
              <p:nvPr/>
            </p:nvSpPr>
            <p:spPr>
              <a:xfrm>
                <a:off x="3756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1" name="Google Shape;26151;p17"/>
              <p:cNvSpPr/>
              <p:nvPr/>
            </p:nvSpPr>
            <p:spPr>
              <a:xfrm>
                <a:off x="3858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2" name="Google Shape;26152;p17"/>
              <p:cNvSpPr/>
              <p:nvPr/>
            </p:nvSpPr>
            <p:spPr>
              <a:xfrm>
                <a:off x="3961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3" name="Google Shape;26153;p17"/>
              <p:cNvSpPr/>
              <p:nvPr/>
            </p:nvSpPr>
            <p:spPr>
              <a:xfrm>
                <a:off x="406350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4" name="Google Shape;26154;p17"/>
              <p:cNvSpPr/>
              <p:nvPr/>
            </p:nvSpPr>
            <p:spPr>
              <a:xfrm>
                <a:off x="416497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5" name="Google Shape;26155;p17"/>
              <p:cNvSpPr/>
              <p:nvPr/>
            </p:nvSpPr>
            <p:spPr>
              <a:xfrm>
                <a:off x="4268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6" name="Google Shape;26156;p17"/>
              <p:cNvSpPr/>
              <p:nvPr/>
            </p:nvSpPr>
            <p:spPr>
              <a:xfrm>
                <a:off x="4370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7" name="Google Shape;26157;p17"/>
              <p:cNvSpPr/>
              <p:nvPr/>
            </p:nvSpPr>
            <p:spPr>
              <a:xfrm>
                <a:off x="4473250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8" name="Google Shape;26158;p17"/>
              <p:cNvSpPr/>
              <p:nvPr/>
            </p:nvSpPr>
            <p:spPr>
              <a:xfrm>
                <a:off x="45747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9" name="Google Shape;26159;p17"/>
              <p:cNvSpPr/>
              <p:nvPr/>
            </p:nvSpPr>
            <p:spPr>
              <a:xfrm>
                <a:off x="46779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0" name="Google Shape;26160;p17"/>
              <p:cNvSpPr/>
              <p:nvPr/>
            </p:nvSpPr>
            <p:spPr>
              <a:xfrm>
                <a:off x="4779775" y="445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1" name="Google Shape;26161;p17"/>
              <p:cNvSpPr/>
              <p:nvPr/>
            </p:nvSpPr>
            <p:spPr>
              <a:xfrm>
                <a:off x="4882975" y="445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2" name="Google Shape;26162;p17"/>
              <p:cNvSpPr/>
              <p:nvPr/>
            </p:nvSpPr>
            <p:spPr>
              <a:xfrm>
                <a:off x="4984450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3" name="Google Shape;26163;p17"/>
              <p:cNvSpPr/>
              <p:nvPr/>
            </p:nvSpPr>
            <p:spPr>
              <a:xfrm>
                <a:off x="5087675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4" name="Google Shape;26164;p17"/>
              <p:cNvSpPr/>
              <p:nvPr/>
            </p:nvSpPr>
            <p:spPr>
              <a:xfrm>
                <a:off x="51895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5" name="Google Shape;26165;p17"/>
              <p:cNvSpPr/>
              <p:nvPr/>
            </p:nvSpPr>
            <p:spPr>
              <a:xfrm>
                <a:off x="529132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6" name="Google Shape;26166;p17"/>
              <p:cNvSpPr/>
              <p:nvPr/>
            </p:nvSpPr>
            <p:spPr>
              <a:xfrm>
                <a:off x="539420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7" name="Google Shape;26167;p17"/>
              <p:cNvSpPr/>
              <p:nvPr/>
            </p:nvSpPr>
            <p:spPr>
              <a:xfrm>
                <a:off x="5496025" y="445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8" name="Google Shape;26168;p17"/>
              <p:cNvSpPr/>
              <p:nvPr/>
            </p:nvSpPr>
            <p:spPr>
              <a:xfrm>
                <a:off x="5599250" y="445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9" name="Google Shape;26169;p17"/>
              <p:cNvSpPr/>
              <p:nvPr/>
            </p:nvSpPr>
            <p:spPr>
              <a:xfrm>
                <a:off x="5701075" y="445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0" name="Google Shape;26170;p17"/>
              <p:cNvSpPr/>
              <p:nvPr/>
            </p:nvSpPr>
            <p:spPr>
              <a:xfrm>
                <a:off x="18111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1" name="Google Shape;26171;p17"/>
              <p:cNvSpPr/>
              <p:nvPr/>
            </p:nvSpPr>
            <p:spPr>
              <a:xfrm>
                <a:off x="1912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2" name="Google Shape;26172;p17"/>
              <p:cNvSpPr/>
              <p:nvPr/>
            </p:nvSpPr>
            <p:spPr>
              <a:xfrm>
                <a:off x="2016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3" name="Google Shape;26173;p17"/>
              <p:cNvSpPr/>
              <p:nvPr/>
            </p:nvSpPr>
            <p:spPr>
              <a:xfrm>
                <a:off x="21180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4" name="Google Shape;26174;p17"/>
              <p:cNvSpPr/>
              <p:nvPr/>
            </p:nvSpPr>
            <p:spPr>
              <a:xfrm>
                <a:off x="22209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5" name="Google Shape;26175;p17"/>
              <p:cNvSpPr/>
              <p:nvPr/>
            </p:nvSpPr>
            <p:spPr>
              <a:xfrm>
                <a:off x="232272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6" name="Google Shape;26176;p17"/>
              <p:cNvSpPr/>
              <p:nvPr/>
            </p:nvSpPr>
            <p:spPr>
              <a:xfrm>
                <a:off x="24259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7" name="Google Shape;26177;p17"/>
              <p:cNvSpPr/>
              <p:nvPr/>
            </p:nvSpPr>
            <p:spPr>
              <a:xfrm>
                <a:off x="2527750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8" name="Google Shape;26178;p17"/>
              <p:cNvSpPr/>
              <p:nvPr/>
            </p:nvSpPr>
            <p:spPr>
              <a:xfrm>
                <a:off x="263062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9" name="Google Shape;26179;p17"/>
              <p:cNvSpPr/>
              <p:nvPr/>
            </p:nvSpPr>
            <p:spPr>
              <a:xfrm>
                <a:off x="2732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0" name="Google Shape;26180;p17"/>
              <p:cNvSpPr/>
              <p:nvPr/>
            </p:nvSpPr>
            <p:spPr>
              <a:xfrm>
                <a:off x="2835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1" name="Google Shape;26181;p17"/>
              <p:cNvSpPr/>
              <p:nvPr/>
            </p:nvSpPr>
            <p:spPr>
              <a:xfrm>
                <a:off x="2937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2" name="Google Shape;26182;p17"/>
              <p:cNvSpPr/>
              <p:nvPr/>
            </p:nvSpPr>
            <p:spPr>
              <a:xfrm>
                <a:off x="3038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3" name="Google Shape;26183;p17"/>
              <p:cNvSpPr/>
              <p:nvPr/>
            </p:nvSpPr>
            <p:spPr>
              <a:xfrm>
                <a:off x="3142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4" name="Google Shape;26184;p17"/>
              <p:cNvSpPr/>
              <p:nvPr/>
            </p:nvSpPr>
            <p:spPr>
              <a:xfrm>
                <a:off x="3244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5" name="Google Shape;26185;p17"/>
              <p:cNvSpPr/>
              <p:nvPr/>
            </p:nvSpPr>
            <p:spPr>
              <a:xfrm>
                <a:off x="3347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6" name="Google Shape;26186;p17"/>
              <p:cNvSpPr/>
              <p:nvPr/>
            </p:nvSpPr>
            <p:spPr>
              <a:xfrm>
                <a:off x="3448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7" name="Google Shape;26187;p17"/>
              <p:cNvSpPr/>
              <p:nvPr/>
            </p:nvSpPr>
            <p:spPr>
              <a:xfrm>
                <a:off x="3551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8" name="Google Shape;26188;p17"/>
              <p:cNvSpPr/>
              <p:nvPr/>
            </p:nvSpPr>
            <p:spPr>
              <a:xfrm>
                <a:off x="3653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9" name="Google Shape;26189;p17"/>
              <p:cNvSpPr/>
              <p:nvPr/>
            </p:nvSpPr>
            <p:spPr>
              <a:xfrm>
                <a:off x="3756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0" name="Google Shape;26190;p17"/>
              <p:cNvSpPr/>
              <p:nvPr/>
            </p:nvSpPr>
            <p:spPr>
              <a:xfrm>
                <a:off x="3858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1" name="Google Shape;26191;p17"/>
              <p:cNvSpPr/>
              <p:nvPr/>
            </p:nvSpPr>
            <p:spPr>
              <a:xfrm>
                <a:off x="3961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2" name="Google Shape;26192;p17"/>
              <p:cNvSpPr/>
              <p:nvPr/>
            </p:nvSpPr>
            <p:spPr>
              <a:xfrm>
                <a:off x="406350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3" name="Google Shape;26193;p17"/>
              <p:cNvSpPr/>
              <p:nvPr/>
            </p:nvSpPr>
            <p:spPr>
              <a:xfrm>
                <a:off x="416497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4" name="Google Shape;26194;p17"/>
              <p:cNvSpPr/>
              <p:nvPr/>
            </p:nvSpPr>
            <p:spPr>
              <a:xfrm>
                <a:off x="4268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5" name="Google Shape;26195;p17"/>
              <p:cNvSpPr/>
              <p:nvPr/>
            </p:nvSpPr>
            <p:spPr>
              <a:xfrm>
                <a:off x="4370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6" name="Google Shape;26196;p17"/>
              <p:cNvSpPr/>
              <p:nvPr/>
            </p:nvSpPr>
            <p:spPr>
              <a:xfrm>
                <a:off x="4473250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7" name="Google Shape;26197;p17"/>
              <p:cNvSpPr/>
              <p:nvPr/>
            </p:nvSpPr>
            <p:spPr>
              <a:xfrm>
                <a:off x="45747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8" name="Google Shape;26198;p17"/>
              <p:cNvSpPr/>
              <p:nvPr/>
            </p:nvSpPr>
            <p:spPr>
              <a:xfrm>
                <a:off x="46779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9" name="Google Shape;26199;p17"/>
              <p:cNvSpPr/>
              <p:nvPr/>
            </p:nvSpPr>
            <p:spPr>
              <a:xfrm>
                <a:off x="4779775" y="5477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0" name="Google Shape;26200;p17"/>
              <p:cNvSpPr/>
              <p:nvPr/>
            </p:nvSpPr>
            <p:spPr>
              <a:xfrm>
                <a:off x="4882975" y="5477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1" name="Google Shape;26201;p17"/>
              <p:cNvSpPr/>
              <p:nvPr/>
            </p:nvSpPr>
            <p:spPr>
              <a:xfrm>
                <a:off x="4984450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2" name="Google Shape;26202;p17"/>
              <p:cNvSpPr/>
              <p:nvPr/>
            </p:nvSpPr>
            <p:spPr>
              <a:xfrm>
                <a:off x="5087675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3" name="Google Shape;26203;p17"/>
              <p:cNvSpPr/>
              <p:nvPr/>
            </p:nvSpPr>
            <p:spPr>
              <a:xfrm>
                <a:off x="51895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4" name="Google Shape;26204;p17"/>
              <p:cNvSpPr/>
              <p:nvPr/>
            </p:nvSpPr>
            <p:spPr>
              <a:xfrm>
                <a:off x="529132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5" name="Google Shape;26205;p17"/>
              <p:cNvSpPr/>
              <p:nvPr/>
            </p:nvSpPr>
            <p:spPr>
              <a:xfrm>
                <a:off x="539420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6" name="Google Shape;26206;p17"/>
              <p:cNvSpPr/>
              <p:nvPr/>
            </p:nvSpPr>
            <p:spPr>
              <a:xfrm>
                <a:off x="5496025" y="5477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7" name="Google Shape;26207;p17"/>
              <p:cNvSpPr/>
              <p:nvPr/>
            </p:nvSpPr>
            <p:spPr>
              <a:xfrm>
                <a:off x="5599250" y="5477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8" name="Google Shape;26208;p17"/>
              <p:cNvSpPr/>
              <p:nvPr/>
            </p:nvSpPr>
            <p:spPr>
              <a:xfrm>
                <a:off x="5701075" y="5477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9" name="Google Shape;26209;p17"/>
              <p:cNvSpPr/>
              <p:nvPr/>
            </p:nvSpPr>
            <p:spPr>
              <a:xfrm>
                <a:off x="18111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0" name="Google Shape;26210;p17"/>
              <p:cNvSpPr/>
              <p:nvPr/>
            </p:nvSpPr>
            <p:spPr>
              <a:xfrm>
                <a:off x="1912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1" name="Google Shape;26211;p17"/>
              <p:cNvSpPr/>
              <p:nvPr/>
            </p:nvSpPr>
            <p:spPr>
              <a:xfrm>
                <a:off x="2016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2" name="Google Shape;26212;p17"/>
              <p:cNvSpPr/>
              <p:nvPr/>
            </p:nvSpPr>
            <p:spPr>
              <a:xfrm>
                <a:off x="21180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3" name="Google Shape;26213;p17"/>
              <p:cNvSpPr/>
              <p:nvPr/>
            </p:nvSpPr>
            <p:spPr>
              <a:xfrm>
                <a:off x="22209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4" name="Google Shape;26214;p17"/>
              <p:cNvSpPr/>
              <p:nvPr/>
            </p:nvSpPr>
            <p:spPr>
              <a:xfrm>
                <a:off x="232272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5" name="Google Shape;26215;p17"/>
              <p:cNvSpPr/>
              <p:nvPr/>
            </p:nvSpPr>
            <p:spPr>
              <a:xfrm>
                <a:off x="24259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6" name="Google Shape;26216;p17"/>
              <p:cNvSpPr/>
              <p:nvPr/>
            </p:nvSpPr>
            <p:spPr>
              <a:xfrm>
                <a:off x="2527750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7" name="Google Shape;26217;p17"/>
              <p:cNvSpPr/>
              <p:nvPr/>
            </p:nvSpPr>
            <p:spPr>
              <a:xfrm>
                <a:off x="263062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8" name="Google Shape;26218;p17"/>
              <p:cNvSpPr/>
              <p:nvPr/>
            </p:nvSpPr>
            <p:spPr>
              <a:xfrm>
                <a:off x="2732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9" name="Google Shape;26219;p17"/>
              <p:cNvSpPr/>
              <p:nvPr/>
            </p:nvSpPr>
            <p:spPr>
              <a:xfrm>
                <a:off x="2835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0" name="Google Shape;26220;p17"/>
              <p:cNvSpPr/>
              <p:nvPr/>
            </p:nvSpPr>
            <p:spPr>
              <a:xfrm>
                <a:off x="2937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1" name="Google Shape;26221;p17"/>
              <p:cNvSpPr/>
              <p:nvPr/>
            </p:nvSpPr>
            <p:spPr>
              <a:xfrm>
                <a:off x="3038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2" name="Google Shape;26222;p17"/>
              <p:cNvSpPr/>
              <p:nvPr/>
            </p:nvSpPr>
            <p:spPr>
              <a:xfrm>
                <a:off x="3142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3" name="Google Shape;26223;p17"/>
              <p:cNvSpPr/>
              <p:nvPr/>
            </p:nvSpPr>
            <p:spPr>
              <a:xfrm>
                <a:off x="3244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4" name="Google Shape;26224;p17"/>
              <p:cNvSpPr/>
              <p:nvPr/>
            </p:nvSpPr>
            <p:spPr>
              <a:xfrm>
                <a:off x="3347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5" name="Google Shape;26225;p17"/>
              <p:cNvSpPr/>
              <p:nvPr/>
            </p:nvSpPr>
            <p:spPr>
              <a:xfrm>
                <a:off x="3448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6" name="Google Shape;26226;p17"/>
              <p:cNvSpPr/>
              <p:nvPr/>
            </p:nvSpPr>
            <p:spPr>
              <a:xfrm>
                <a:off x="3551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7" name="Google Shape;26227;p17"/>
              <p:cNvSpPr/>
              <p:nvPr/>
            </p:nvSpPr>
            <p:spPr>
              <a:xfrm>
                <a:off x="3653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8" name="Google Shape;26228;p17"/>
              <p:cNvSpPr/>
              <p:nvPr/>
            </p:nvSpPr>
            <p:spPr>
              <a:xfrm>
                <a:off x="3756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9" name="Google Shape;26229;p17"/>
              <p:cNvSpPr/>
              <p:nvPr/>
            </p:nvSpPr>
            <p:spPr>
              <a:xfrm>
                <a:off x="3858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0" name="Google Shape;26230;p17"/>
              <p:cNvSpPr/>
              <p:nvPr/>
            </p:nvSpPr>
            <p:spPr>
              <a:xfrm>
                <a:off x="3961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1" name="Google Shape;26231;p17"/>
              <p:cNvSpPr/>
              <p:nvPr/>
            </p:nvSpPr>
            <p:spPr>
              <a:xfrm>
                <a:off x="406350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2" name="Google Shape;26232;p17"/>
              <p:cNvSpPr/>
              <p:nvPr/>
            </p:nvSpPr>
            <p:spPr>
              <a:xfrm>
                <a:off x="416497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3" name="Google Shape;26233;p17"/>
              <p:cNvSpPr/>
              <p:nvPr/>
            </p:nvSpPr>
            <p:spPr>
              <a:xfrm>
                <a:off x="4268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4" name="Google Shape;26234;p17"/>
              <p:cNvSpPr/>
              <p:nvPr/>
            </p:nvSpPr>
            <p:spPr>
              <a:xfrm>
                <a:off x="4370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5" name="Google Shape;26235;p17"/>
              <p:cNvSpPr/>
              <p:nvPr/>
            </p:nvSpPr>
            <p:spPr>
              <a:xfrm>
                <a:off x="4473250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6" name="Google Shape;26236;p17"/>
              <p:cNvSpPr/>
              <p:nvPr/>
            </p:nvSpPr>
            <p:spPr>
              <a:xfrm>
                <a:off x="45747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7" name="Google Shape;26237;p17"/>
              <p:cNvSpPr/>
              <p:nvPr/>
            </p:nvSpPr>
            <p:spPr>
              <a:xfrm>
                <a:off x="46779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8" name="Google Shape;26238;p17"/>
              <p:cNvSpPr/>
              <p:nvPr/>
            </p:nvSpPr>
            <p:spPr>
              <a:xfrm>
                <a:off x="4779775" y="6506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9" name="Google Shape;26239;p17"/>
              <p:cNvSpPr/>
              <p:nvPr/>
            </p:nvSpPr>
            <p:spPr>
              <a:xfrm>
                <a:off x="4882975" y="6506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0" name="Google Shape;26240;p17"/>
              <p:cNvSpPr/>
              <p:nvPr/>
            </p:nvSpPr>
            <p:spPr>
              <a:xfrm>
                <a:off x="4984450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1" name="Google Shape;26241;p17"/>
              <p:cNvSpPr/>
              <p:nvPr/>
            </p:nvSpPr>
            <p:spPr>
              <a:xfrm>
                <a:off x="5087675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2" name="Google Shape;26242;p17"/>
              <p:cNvSpPr/>
              <p:nvPr/>
            </p:nvSpPr>
            <p:spPr>
              <a:xfrm>
                <a:off x="51895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3" name="Google Shape;26243;p17"/>
              <p:cNvSpPr/>
              <p:nvPr/>
            </p:nvSpPr>
            <p:spPr>
              <a:xfrm>
                <a:off x="529132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4" name="Google Shape;26244;p17"/>
              <p:cNvSpPr/>
              <p:nvPr/>
            </p:nvSpPr>
            <p:spPr>
              <a:xfrm>
                <a:off x="539420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5" name="Google Shape;26245;p17"/>
              <p:cNvSpPr/>
              <p:nvPr/>
            </p:nvSpPr>
            <p:spPr>
              <a:xfrm>
                <a:off x="5496025" y="6506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6" name="Google Shape;26246;p17"/>
              <p:cNvSpPr/>
              <p:nvPr/>
            </p:nvSpPr>
            <p:spPr>
              <a:xfrm>
                <a:off x="5599250" y="6506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7" name="Google Shape;26247;p17"/>
              <p:cNvSpPr/>
              <p:nvPr/>
            </p:nvSpPr>
            <p:spPr>
              <a:xfrm>
                <a:off x="5701075" y="6506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8" name="Google Shape;26248;p17"/>
              <p:cNvSpPr/>
              <p:nvPr/>
            </p:nvSpPr>
            <p:spPr>
              <a:xfrm>
                <a:off x="18111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9" name="Google Shape;26249;p17"/>
              <p:cNvSpPr/>
              <p:nvPr/>
            </p:nvSpPr>
            <p:spPr>
              <a:xfrm>
                <a:off x="1912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0" name="Google Shape;26250;p17"/>
              <p:cNvSpPr/>
              <p:nvPr/>
            </p:nvSpPr>
            <p:spPr>
              <a:xfrm>
                <a:off x="2016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1" name="Google Shape;26251;p17"/>
              <p:cNvSpPr/>
              <p:nvPr/>
            </p:nvSpPr>
            <p:spPr>
              <a:xfrm>
                <a:off x="21180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2" name="Google Shape;26252;p17"/>
              <p:cNvSpPr/>
              <p:nvPr/>
            </p:nvSpPr>
            <p:spPr>
              <a:xfrm>
                <a:off x="22209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3" name="Google Shape;26253;p17"/>
              <p:cNvSpPr/>
              <p:nvPr/>
            </p:nvSpPr>
            <p:spPr>
              <a:xfrm>
                <a:off x="232272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4" name="Google Shape;26254;p17"/>
              <p:cNvSpPr/>
              <p:nvPr/>
            </p:nvSpPr>
            <p:spPr>
              <a:xfrm>
                <a:off x="24259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5" name="Google Shape;26255;p17"/>
              <p:cNvSpPr/>
              <p:nvPr/>
            </p:nvSpPr>
            <p:spPr>
              <a:xfrm>
                <a:off x="2527750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6" name="Google Shape;26256;p17"/>
              <p:cNvSpPr/>
              <p:nvPr/>
            </p:nvSpPr>
            <p:spPr>
              <a:xfrm>
                <a:off x="263062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7" name="Google Shape;26257;p17"/>
              <p:cNvSpPr/>
              <p:nvPr/>
            </p:nvSpPr>
            <p:spPr>
              <a:xfrm>
                <a:off x="2732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8" name="Google Shape;26258;p17"/>
              <p:cNvSpPr/>
              <p:nvPr/>
            </p:nvSpPr>
            <p:spPr>
              <a:xfrm>
                <a:off x="2835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9" name="Google Shape;26259;p17"/>
              <p:cNvSpPr/>
              <p:nvPr/>
            </p:nvSpPr>
            <p:spPr>
              <a:xfrm>
                <a:off x="2937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0" name="Google Shape;26260;p17"/>
              <p:cNvSpPr/>
              <p:nvPr/>
            </p:nvSpPr>
            <p:spPr>
              <a:xfrm>
                <a:off x="3038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1" name="Google Shape;26261;p17"/>
              <p:cNvSpPr/>
              <p:nvPr/>
            </p:nvSpPr>
            <p:spPr>
              <a:xfrm>
                <a:off x="3142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2" name="Google Shape;26262;p17"/>
              <p:cNvSpPr/>
              <p:nvPr/>
            </p:nvSpPr>
            <p:spPr>
              <a:xfrm>
                <a:off x="3244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3" name="Google Shape;26263;p17"/>
              <p:cNvSpPr/>
              <p:nvPr/>
            </p:nvSpPr>
            <p:spPr>
              <a:xfrm>
                <a:off x="3347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4" name="Google Shape;26264;p17"/>
              <p:cNvSpPr/>
              <p:nvPr/>
            </p:nvSpPr>
            <p:spPr>
              <a:xfrm>
                <a:off x="3448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5" name="Google Shape;26265;p17"/>
              <p:cNvSpPr/>
              <p:nvPr/>
            </p:nvSpPr>
            <p:spPr>
              <a:xfrm>
                <a:off x="3551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6" name="Google Shape;26266;p17"/>
              <p:cNvSpPr/>
              <p:nvPr/>
            </p:nvSpPr>
            <p:spPr>
              <a:xfrm>
                <a:off x="3653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7" name="Google Shape;26267;p17"/>
              <p:cNvSpPr/>
              <p:nvPr/>
            </p:nvSpPr>
            <p:spPr>
              <a:xfrm>
                <a:off x="3756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8" name="Google Shape;26268;p17"/>
              <p:cNvSpPr/>
              <p:nvPr/>
            </p:nvSpPr>
            <p:spPr>
              <a:xfrm>
                <a:off x="3858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9" name="Google Shape;26269;p17"/>
              <p:cNvSpPr/>
              <p:nvPr/>
            </p:nvSpPr>
            <p:spPr>
              <a:xfrm>
                <a:off x="3961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0" name="Google Shape;26270;p17"/>
              <p:cNvSpPr/>
              <p:nvPr/>
            </p:nvSpPr>
            <p:spPr>
              <a:xfrm>
                <a:off x="406350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1" name="Google Shape;26271;p17"/>
              <p:cNvSpPr/>
              <p:nvPr/>
            </p:nvSpPr>
            <p:spPr>
              <a:xfrm>
                <a:off x="416497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2" name="Google Shape;26272;p17"/>
              <p:cNvSpPr/>
              <p:nvPr/>
            </p:nvSpPr>
            <p:spPr>
              <a:xfrm>
                <a:off x="4268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3" name="Google Shape;26273;p17"/>
              <p:cNvSpPr/>
              <p:nvPr/>
            </p:nvSpPr>
            <p:spPr>
              <a:xfrm>
                <a:off x="4370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4" name="Google Shape;26274;p17"/>
              <p:cNvSpPr/>
              <p:nvPr/>
            </p:nvSpPr>
            <p:spPr>
              <a:xfrm>
                <a:off x="4473250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5" name="Google Shape;26275;p17"/>
              <p:cNvSpPr/>
              <p:nvPr/>
            </p:nvSpPr>
            <p:spPr>
              <a:xfrm>
                <a:off x="45747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6" name="Google Shape;26276;p17"/>
              <p:cNvSpPr/>
              <p:nvPr/>
            </p:nvSpPr>
            <p:spPr>
              <a:xfrm>
                <a:off x="46779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7" name="Google Shape;26277;p17"/>
              <p:cNvSpPr/>
              <p:nvPr/>
            </p:nvSpPr>
            <p:spPr>
              <a:xfrm>
                <a:off x="4779775" y="752475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8" name="Google Shape;26278;p17"/>
              <p:cNvSpPr/>
              <p:nvPr/>
            </p:nvSpPr>
            <p:spPr>
              <a:xfrm>
                <a:off x="4882975" y="752475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9" name="Google Shape;26279;p17"/>
              <p:cNvSpPr/>
              <p:nvPr/>
            </p:nvSpPr>
            <p:spPr>
              <a:xfrm>
                <a:off x="4984450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0" name="Google Shape;26280;p17"/>
              <p:cNvSpPr/>
              <p:nvPr/>
            </p:nvSpPr>
            <p:spPr>
              <a:xfrm>
                <a:off x="5087675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1" name="Google Shape;26281;p17"/>
              <p:cNvSpPr/>
              <p:nvPr/>
            </p:nvSpPr>
            <p:spPr>
              <a:xfrm>
                <a:off x="51895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2" name="Google Shape;26282;p17"/>
              <p:cNvSpPr/>
              <p:nvPr/>
            </p:nvSpPr>
            <p:spPr>
              <a:xfrm>
                <a:off x="529132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3" name="Google Shape;26283;p17"/>
              <p:cNvSpPr/>
              <p:nvPr/>
            </p:nvSpPr>
            <p:spPr>
              <a:xfrm>
                <a:off x="539420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4" name="Google Shape;26284;p17"/>
              <p:cNvSpPr/>
              <p:nvPr/>
            </p:nvSpPr>
            <p:spPr>
              <a:xfrm>
                <a:off x="5496025" y="752475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5" name="Google Shape;26285;p17"/>
              <p:cNvSpPr/>
              <p:nvPr/>
            </p:nvSpPr>
            <p:spPr>
              <a:xfrm>
                <a:off x="5599250" y="752475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6" name="Google Shape;26286;p17"/>
              <p:cNvSpPr/>
              <p:nvPr/>
            </p:nvSpPr>
            <p:spPr>
              <a:xfrm>
                <a:off x="5701075" y="752475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7" name="Google Shape;26287;p17"/>
              <p:cNvSpPr/>
              <p:nvPr/>
            </p:nvSpPr>
            <p:spPr>
              <a:xfrm>
                <a:off x="18111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8" name="Google Shape;26288;p17"/>
              <p:cNvSpPr/>
              <p:nvPr/>
            </p:nvSpPr>
            <p:spPr>
              <a:xfrm>
                <a:off x="1912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9" name="Google Shape;26289;p17"/>
              <p:cNvSpPr/>
              <p:nvPr/>
            </p:nvSpPr>
            <p:spPr>
              <a:xfrm>
                <a:off x="2016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0" name="Google Shape;26290;p17"/>
              <p:cNvSpPr/>
              <p:nvPr/>
            </p:nvSpPr>
            <p:spPr>
              <a:xfrm>
                <a:off x="21180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1" name="Google Shape;26291;p17"/>
              <p:cNvSpPr/>
              <p:nvPr/>
            </p:nvSpPr>
            <p:spPr>
              <a:xfrm>
                <a:off x="22209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2" name="Google Shape;26292;p17"/>
              <p:cNvSpPr/>
              <p:nvPr/>
            </p:nvSpPr>
            <p:spPr>
              <a:xfrm>
                <a:off x="232272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3" name="Google Shape;26293;p17"/>
              <p:cNvSpPr/>
              <p:nvPr/>
            </p:nvSpPr>
            <p:spPr>
              <a:xfrm>
                <a:off x="24259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4" name="Google Shape;26294;p17"/>
              <p:cNvSpPr/>
              <p:nvPr/>
            </p:nvSpPr>
            <p:spPr>
              <a:xfrm>
                <a:off x="2527750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5" name="Google Shape;26295;p17"/>
              <p:cNvSpPr/>
              <p:nvPr/>
            </p:nvSpPr>
            <p:spPr>
              <a:xfrm>
                <a:off x="263062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6" name="Google Shape;26296;p17"/>
              <p:cNvSpPr/>
              <p:nvPr/>
            </p:nvSpPr>
            <p:spPr>
              <a:xfrm>
                <a:off x="2732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7" name="Google Shape;26297;p17"/>
              <p:cNvSpPr/>
              <p:nvPr/>
            </p:nvSpPr>
            <p:spPr>
              <a:xfrm>
                <a:off x="2835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8" name="Google Shape;26298;p17"/>
              <p:cNvSpPr/>
              <p:nvPr/>
            </p:nvSpPr>
            <p:spPr>
              <a:xfrm>
                <a:off x="2937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9" name="Google Shape;26299;p17"/>
              <p:cNvSpPr/>
              <p:nvPr/>
            </p:nvSpPr>
            <p:spPr>
              <a:xfrm>
                <a:off x="3038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0" name="Google Shape;26300;p17"/>
              <p:cNvSpPr/>
              <p:nvPr/>
            </p:nvSpPr>
            <p:spPr>
              <a:xfrm>
                <a:off x="3142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1" name="Google Shape;26301;p17"/>
              <p:cNvSpPr/>
              <p:nvPr/>
            </p:nvSpPr>
            <p:spPr>
              <a:xfrm>
                <a:off x="3244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2" name="Google Shape;26302;p17"/>
              <p:cNvSpPr/>
              <p:nvPr/>
            </p:nvSpPr>
            <p:spPr>
              <a:xfrm>
                <a:off x="3347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3" name="Google Shape;26303;p17"/>
              <p:cNvSpPr/>
              <p:nvPr/>
            </p:nvSpPr>
            <p:spPr>
              <a:xfrm>
                <a:off x="3448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4" name="Google Shape;26304;p17"/>
              <p:cNvSpPr/>
              <p:nvPr/>
            </p:nvSpPr>
            <p:spPr>
              <a:xfrm>
                <a:off x="3551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5" name="Google Shape;26305;p17"/>
              <p:cNvSpPr/>
              <p:nvPr/>
            </p:nvSpPr>
            <p:spPr>
              <a:xfrm>
                <a:off x="3653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6" name="Google Shape;26306;p17"/>
              <p:cNvSpPr/>
              <p:nvPr/>
            </p:nvSpPr>
            <p:spPr>
              <a:xfrm>
                <a:off x="3756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7" name="Google Shape;26307;p17"/>
              <p:cNvSpPr/>
              <p:nvPr/>
            </p:nvSpPr>
            <p:spPr>
              <a:xfrm>
                <a:off x="3858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8" name="Google Shape;26308;p17"/>
              <p:cNvSpPr/>
              <p:nvPr/>
            </p:nvSpPr>
            <p:spPr>
              <a:xfrm>
                <a:off x="3961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9" name="Google Shape;26309;p17"/>
              <p:cNvSpPr/>
              <p:nvPr/>
            </p:nvSpPr>
            <p:spPr>
              <a:xfrm>
                <a:off x="406350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0" name="Google Shape;26310;p17"/>
              <p:cNvSpPr/>
              <p:nvPr/>
            </p:nvSpPr>
            <p:spPr>
              <a:xfrm>
                <a:off x="416497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1" name="Google Shape;26311;p17"/>
              <p:cNvSpPr/>
              <p:nvPr/>
            </p:nvSpPr>
            <p:spPr>
              <a:xfrm>
                <a:off x="4268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2" name="Google Shape;26312;p17"/>
              <p:cNvSpPr/>
              <p:nvPr/>
            </p:nvSpPr>
            <p:spPr>
              <a:xfrm>
                <a:off x="4370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3" name="Google Shape;26313;p17"/>
              <p:cNvSpPr/>
              <p:nvPr/>
            </p:nvSpPr>
            <p:spPr>
              <a:xfrm>
                <a:off x="4473250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4" name="Google Shape;26314;p17"/>
              <p:cNvSpPr/>
              <p:nvPr/>
            </p:nvSpPr>
            <p:spPr>
              <a:xfrm>
                <a:off x="45747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5" name="Google Shape;26315;p17"/>
              <p:cNvSpPr/>
              <p:nvPr/>
            </p:nvSpPr>
            <p:spPr>
              <a:xfrm>
                <a:off x="46779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6" name="Google Shape;26316;p17"/>
              <p:cNvSpPr/>
              <p:nvPr/>
            </p:nvSpPr>
            <p:spPr>
              <a:xfrm>
                <a:off x="4779775" y="85567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7" name="Google Shape;26317;p17"/>
              <p:cNvSpPr/>
              <p:nvPr/>
            </p:nvSpPr>
            <p:spPr>
              <a:xfrm>
                <a:off x="4882975" y="85567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8" name="Google Shape;26318;p17"/>
              <p:cNvSpPr/>
              <p:nvPr/>
            </p:nvSpPr>
            <p:spPr>
              <a:xfrm>
                <a:off x="4984450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9" name="Google Shape;26319;p17"/>
              <p:cNvSpPr/>
              <p:nvPr/>
            </p:nvSpPr>
            <p:spPr>
              <a:xfrm>
                <a:off x="5087675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0" name="Google Shape;26320;p17"/>
              <p:cNvSpPr/>
              <p:nvPr/>
            </p:nvSpPr>
            <p:spPr>
              <a:xfrm>
                <a:off x="51895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1" name="Google Shape;26321;p17"/>
              <p:cNvSpPr/>
              <p:nvPr/>
            </p:nvSpPr>
            <p:spPr>
              <a:xfrm>
                <a:off x="529132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2" name="Google Shape;26322;p17"/>
              <p:cNvSpPr/>
              <p:nvPr/>
            </p:nvSpPr>
            <p:spPr>
              <a:xfrm>
                <a:off x="539420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3" name="Google Shape;26323;p17"/>
              <p:cNvSpPr/>
              <p:nvPr/>
            </p:nvSpPr>
            <p:spPr>
              <a:xfrm>
                <a:off x="5496025" y="85567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4" name="Google Shape;26324;p17"/>
              <p:cNvSpPr/>
              <p:nvPr/>
            </p:nvSpPr>
            <p:spPr>
              <a:xfrm>
                <a:off x="5599250" y="85567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5" name="Google Shape;26325;p17"/>
              <p:cNvSpPr/>
              <p:nvPr/>
            </p:nvSpPr>
            <p:spPr>
              <a:xfrm>
                <a:off x="5701075" y="85567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6" name="Google Shape;26326;p17"/>
              <p:cNvSpPr/>
              <p:nvPr/>
            </p:nvSpPr>
            <p:spPr>
              <a:xfrm>
                <a:off x="18111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7" name="Google Shape;26327;p17"/>
              <p:cNvSpPr/>
              <p:nvPr/>
            </p:nvSpPr>
            <p:spPr>
              <a:xfrm>
                <a:off x="1912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8" name="Google Shape;26328;p17"/>
              <p:cNvSpPr/>
              <p:nvPr/>
            </p:nvSpPr>
            <p:spPr>
              <a:xfrm>
                <a:off x="2016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9" name="Google Shape;26329;p17"/>
              <p:cNvSpPr/>
              <p:nvPr/>
            </p:nvSpPr>
            <p:spPr>
              <a:xfrm>
                <a:off x="21180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0" name="Google Shape;26330;p17"/>
              <p:cNvSpPr/>
              <p:nvPr/>
            </p:nvSpPr>
            <p:spPr>
              <a:xfrm>
                <a:off x="22209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1" name="Google Shape;26331;p17"/>
              <p:cNvSpPr/>
              <p:nvPr/>
            </p:nvSpPr>
            <p:spPr>
              <a:xfrm>
                <a:off x="232272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2" name="Google Shape;26332;p17"/>
              <p:cNvSpPr/>
              <p:nvPr/>
            </p:nvSpPr>
            <p:spPr>
              <a:xfrm>
                <a:off x="24259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3" name="Google Shape;26333;p17"/>
              <p:cNvSpPr/>
              <p:nvPr/>
            </p:nvSpPr>
            <p:spPr>
              <a:xfrm>
                <a:off x="2527750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4" name="Google Shape;26334;p17"/>
              <p:cNvSpPr/>
              <p:nvPr/>
            </p:nvSpPr>
            <p:spPr>
              <a:xfrm>
                <a:off x="263062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5" name="Google Shape;26335;p17"/>
              <p:cNvSpPr/>
              <p:nvPr/>
            </p:nvSpPr>
            <p:spPr>
              <a:xfrm>
                <a:off x="2732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6" name="Google Shape;26336;p17"/>
              <p:cNvSpPr/>
              <p:nvPr/>
            </p:nvSpPr>
            <p:spPr>
              <a:xfrm>
                <a:off x="2835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7" name="Google Shape;26337;p17"/>
              <p:cNvSpPr/>
              <p:nvPr/>
            </p:nvSpPr>
            <p:spPr>
              <a:xfrm>
                <a:off x="2937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8" name="Google Shape;26338;p17"/>
              <p:cNvSpPr/>
              <p:nvPr/>
            </p:nvSpPr>
            <p:spPr>
              <a:xfrm>
                <a:off x="3038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9" name="Google Shape;26339;p17"/>
              <p:cNvSpPr/>
              <p:nvPr/>
            </p:nvSpPr>
            <p:spPr>
              <a:xfrm>
                <a:off x="3142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0" name="Google Shape;26340;p17"/>
              <p:cNvSpPr/>
              <p:nvPr/>
            </p:nvSpPr>
            <p:spPr>
              <a:xfrm>
                <a:off x="3244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1" name="Google Shape;26341;p17"/>
              <p:cNvSpPr/>
              <p:nvPr/>
            </p:nvSpPr>
            <p:spPr>
              <a:xfrm>
                <a:off x="3347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2" name="Google Shape;26342;p17"/>
              <p:cNvSpPr/>
              <p:nvPr/>
            </p:nvSpPr>
            <p:spPr>
              <a:xfrm>
                <a:off x="3448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3" name="Google Shape;26343;p17"/>
              <p:cNvSpPr/>
              <p:nvPr/>
            </p:nvSpPr>
            <p:spPr>
              <a:xfrm>
                <a:off x="3551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4" name="Google Shape;26344;p17"/>
              <p:cNvSpPr/>
              <p:nvPr/>
            </p:nvSpPr>
            <p:spPr>
              <a:xfrm>
                <a:off x="3653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5" name="Google Shape;26345;p17"/>
              <p:cNvSpPr/>
              <p:nvPr/>
            </p:nvSpPr>
            <p:spPr>
              <a:xfrm>
                <a:off x="3756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6" name="Google Shape;26346;p17"/>
              <p:cNvSpPr/>
              <p:nvPr/>
            </p:nvSpPr>
            <p:spPr>
              <a:xfrm>
                <a:off x="3858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7" name="Google Shape;26347;p17"/>
              <p:cNvSpPr/>
              <p:nvPr/>
            </p:nvSpPr>
            <p:spPr>
              <a:xfrm>
                <a:off x="3961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8" name="Google Shape;26348;p17"/>
              <p:cNvSpPr/>
              <p:nvPr/>
            </p:nvSpPr>
            <p:spPr>
              <a:xfrm>
                <a:off x="406350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9" name="Google Shape;26349;p17"/>
              <p:cNvSpPr/>
              <p:nvPr/>
            </p:nvSpPr>
            <p:spPr>
              <a:xfrm>
                <a:off x="416497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0" name="Google Shape;26350;p17"/>
              <p:cNvSpPr/>
              <p:nvPr/>
            </p:nvSpPr>
            <p:spPr>
              <a:xfrm>
                <a:off x="4268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1" name="Google Shape;26351;p17"/>
              <p:cNvSpPr/>
              <p:nvPr/>
            </p:nvSpPr>
            <p:spPr>
              <a:xfrm>
                <a:off x="4370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2" name="Google Shape;26352;p17"/>
              <p:cNvSpPr/>
              <p:nvPr/>
            </p:nvSpPr>
            <p:spPr>
              <a:xfrm>
                <a:off x="4473250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3" name="Google Shape;26353;p17"/>
              <p:cNvSpPr/>
              <p:nvPr/>
            </p:nvSpPr>
            <p:spPr>
              <a:xfrm>
                <a:off x="45747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4" name="Google Shape;26354;p17"/>
              <p:cNvSpPr/>
              <p:nvPr/>
            </p:nvSpPr>
            <p:spPr>
              <a:xfrm>
                <a:off x="46779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5" name="Google Shape;26355;p17"/>
              <p:cNvSpPr/>
              <p:nvPr/>
            </p:nvSpPr>
            <p:spPr>
              <a:xfrm>
                <a:off x="4779775" y="95750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6" name="Google Shape;26356;p17"/>
              <p:cNvSpPr/>
              <p:nvPr/>
            </p:nvSpPr>
            <p:spPr>
              <a:xfrm>
                <a:off x="4882975" y="95750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7" name="Google Shape;26357;p17"/>
              <p:cNvSpPr/>
              <p:nvPr/>
            </p:nvSpPr>
            <p:spPr>
              <a:xfrm>
                <a:off x="4984450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8" name="Google Shape;26358;p17"/>
              <p:cNvSpPr/>
              <p:nvPr/>
            </p:nvSpPr>
            <p:spPr>
              <a:xfrm>
                <a:off x="5087675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9" name="Google Shape;26359;p17"/>
              <p:cNvSpPr/>
              <p:nvPr/>
            </p:nvSpPr>
            <p:spPr>
              <a:xfrm>
                <a:off x="51895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0" name="Google Shape;26360;p17"/>
              <p:cNvSpPr/>
              <p:nvPr/>
            </p:nvSpPr>
            <p:spPr>
              <a:xfrm>
                <a:off x="529132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1" name="Google Shape;26361;p17"/>
              <p:cNvSpPr/>
              <p:nvPr/>
            </p:nvSpPr>
            <p:spPr>
              <a:xfrm>
                <a:off x="539420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2" name="Google Shape;26362;p17"/>
              <p:cNvSpPr/>
              <p:nvPr/>
            </p:nvSpPr>
            <p:spPr>
              <a:xfrm>
                <a:off x="5496025" y="95750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3" name="Google Shape;26363;p17"/>
              <p:cNvSpPr/>
              <p:nvPr/>
            </p:nvSpPr>
            <p:spPr>
              <a:xfrm>
                <a:off x="5599250" y="95750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4" name="Google Shape;26364;p17"/>
              <p:cNvSpPr/>
              <p:nvPr/>
            </p:nvSpPr>
            <p:spPr>
              <a:xfrm>
                <a:off x="5701075" y="95750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5" name="Google Shape;26365;p17"/>
              <p:cNvSpPr/>
              <p:nvPr/>
            </p:nvSpPr>
            <p:spPr>
              <a:xfrm>
                <a:off x="18111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6" name="Google Shape;26366;p17"/>
              <p:cNvSpPr/>
              <p:nvPr/>
            </p:nvSpPr>
            <p:spPr>
              <a:xfrm>
                <a:off x="1912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7" name="Google Shape;26367;p17"/>
              <p:cNvSpPr/>
              <p:nvPr/>
            </p:nvSpPr>
            <p:spPr>
              <a:xfrm>
                <a:off x="2016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8" name="Google Shape;26368;p17"/>
              <p:cNvSpPr/>
              <p:nvPr/>
            </p:nvSpPr>
            <p:spPr>
              <a:xfrm>
                <a:off x="21180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9" name="Google Shape;26369;p17"/>
              <p:cNvSpPr/>
              <p:nvPr/>
            </p:nvSpPr>
            <p:spPr>
              <a:xfrm>
                <a:off x="22209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0" name="Google Shape;26370;p17"/>
              <p:cNvSpPr/>
              <p:nvPr/>
            </p:nvSpPr>
            <p:spPr>
              <a:xfrm>
                <a:off x="232272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1" name="Google Shape;26371;p17"/>
              <p:cNvSpPr/>
              <p:nvPr/>
            </p:nvSpPr>
            <p:spPr>
              <a:xfrm>
                <a:off x="24259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2" name="Google Shape;26372;p17"/>
              <p:cNvSpPr/>
              <p:nvPr/>
            </p:nvSpPr>
            <p:spPr>
              <a:xfrm>
                <a:off x="2527750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3" name="Google Shape;26373;p17"/>
              <p:cNvSpPr/>
              <p:nvPr/>
            </p:nvSpPr>
            <p:spPr>
              <a:xfrm>
                <a:off x="263062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4" name="Google Shape;26374;p17"/>
              <p:cNvSpPr/>
              <p:nvPr/>
            </p:nvSpPr>
            <p:spPr>
              <a:xfrm>
                <a:off x="2732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5" name="Google Shape;26375;p17"/>
              <p:cNvSpPr/>
              <p:nvPr/>
            </p:nvSpPr>
            <p:spPr>
              <a:xfrm>
                <a:off x="2835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6" name="Google Shape;26376;p17"/>
              <p:cNvSpPr/>
              <p:nvPr/>
            </p:nvSpPr>
            <p:spPr>
              <a:xfrm>
                <a:off x="2937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7" name="Google Shape;26377;p17"/>
              <p:cNvSpPr/>
              <p:nvPr/>
            </p:nvSpPr>
            <p:spPr>
              <a:xfrm>
                <a:off x="3038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8" name="Google Shape;26378;p17"/>
              <p:cNvSpPr/>
              <p:nvPr/>
            </p:nvSpPr>
            <p:spPr>
              <a:xfrm>
                <a:off x="3142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9" name="Google Shape;26379;p17"/>
              <p:cNvSpPr/>
              <p:nvPr/>
            </p:nvSpPr>
            <p:spPr>
              <a:xfrm>
                <a:off x="3244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0" name="Google Shape;26380;p17"/>
              <p:cNvSpPr/>
              <p:nvPr/>
            </p:nvSpPr>
            <p:spPr>
              <a:xfrm>
                <a:off x="3347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1" name="Google Shape;26381;p17"/>
              <p:cNvSpPr/>
              <p:nvPr/>
            </p:nvSpPr>
            <p:spPr>
              <a:xfrm>
                <a:off x="3448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2" name="Google Shape;26382;p17"/>
              <p:cNvSpPr/>
              <p:nvPr/>
            </p:nvSpPr>
            <p:spPr>
              <a:xfrm>
                <a:off x="3551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3" name="Google Shape;26383;p17"/>
              <p:cNvSpPr/>
              <p:nvPr/>
            </p:nvSpPr>
            <p:spPr>
              <a:xfrm>
                <a:off x="3653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4" name="Google Shape;26384;p17"/>
              <p:cNvSpPr/>
              <p:nvPr/>
            </p:nvSpPr>
            <p:spPr>
              <a:xfrm>
                <a:off x="3756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5" name="Google Shape;26385;p17"/>
              <p:cNvSpPr/>
              <p:nvPr/>
            </p:nvSpPr>
            <p:spPr>
              <a:xfrm>
                <a:off x="3858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6" name="Google Shape;26386;p17"/>
              <p:cNvSpPr/>
              <p:nvPr/>
            </p:nvSpPr>
            <p:spPr>
              <a:xfrm>
                <a:off x="3961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7" name="Google Shape;26387;p17"/>
              <p:cNvSpPr/>
              <p:nvPr/>
            </p:nvSpPr>
            <p:spPr>
              <a:xfrm>
                <a:off x="406350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8" name="Google Shape;26388;p17"/>
              <p:cNvSpPr/>
              <p:nvPr/>
            </p:nvSpPr>
            <p:spPr>
              <a:xfrm>
                <a:off x="416497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9" name="Google Shape;26389;p17"/>
              <p:cNvSpPr/>
              <p:nvPr/>
            </p:nvSpPr>
            <p:spPr>
              <a:xfrm>
                <a:off x="4268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0" name="Google Shape;26390;p17"/>
              <p:cNvSpPr/>
              <p:nvPr/>
            </p:nvSpPr>
            <p:spPr>
              <a:xfrm>
                <a:off x="4370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1" name="Google Shape;26391;p17"/>
              <p:cNvSpPr/>
              <p:nvPr/>
            </p:nvSpPr>
            <p:spPr>
              <a:xfrm>
                <a:off x="4473250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2" name="Google Shape;26392;p17"/>
              <p:cNvSpPr/>
              <p:nvPr/>
            </p:nvSpPr>
            <p:spPr>
              <a:xfrm>
                <a:off x="45747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3" name="Google Shape;26393;p17"/>
              <p:cNvSpPr/>
              <p:nvPr/>
            </p:nvSpPr>
            <p:spPr>
              <a:xfrm>
                <a:off x="46779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4" name="Google Shape;26394;p17"/>
              <p:cNvSpPr/>
              <p:nvPr/>
            </p:nvSpPr>
            <p:spPr>
              <a:xfrm>
                <a:off x="4779775" y="1059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5" name="Google Shape;26395;p17"/>
              <p:cNvSpPr/>
              <p:nvPr/>
            </p:nvSpPr>
            <p:spPr>
              <a:xfrm>
                <a:off x="4882975" y="1059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6" name="Google Shape;26396;p17"/>
              <p:cNvSpPr/>
              <p:nvPr/>
            </p:nvSpPr>
            <p:spPr>
              <a:xfrm>
                <a:off x="4984450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7" name="Google Shape;26397;p17"/>
              <p:cNvSpPr/>
              <p:nvPr/>
            </p:nvSpPr>
            <p:spPr>
              <a:xfrm>
                <a:off x="5087675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8" name="Google Shape;26398;p17"/>
              <p:cNvSpPr/>
              <p:nvPr/>
            </p:nvSpPr>
            <p:spPr>
              <a:xfrm>
                <a:off x="51895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9" name="Google Shape;26399;p17"/>
              <p:cNvSpPr/>
              <p:nvPr/>
            </p:nvSpPr>
            <p:spPr>
              <a:xfrm>
                <a:off x="529132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0" name="Google Shape;26400;p17"/>
              <p:cNvSpPr/>
              <p:nvPr/>
            </p:nvSpPr>
            <p:spPr>
              <a:xfrm>
                <a:off x="539420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1" name="Google Shape;26401;p17"/>
              <p:cNvSpPr/>
              <p:nvPr/>
            </p:nvSpPr>
            <p:spPr>
              <a:xfrm>
                <a:off x="5496025" y="1059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2" name="Google Shape;26402;p17"/>
              <p:cNvSpPr/>
              <p:nvPr/>
            </p:nvSpPr>
            <p:spPr>
              <a:xfrm>
                <a:off x="5599250" y="1059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3" name="Google Shape;26403;p17"/>
              <p:cNvSpPr/>
              <p:nvPr/>
            </p:nvSpPr>
            <p:spPr>
              <a:xfrm>
                <a:off x="5701075" y="1059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4" name="Google Shape;26404;p17"/>
              <p:cNvSpPr/>
              <p:nvPr/>
            </p:nvSpPr>
            <p:spPr>
              <a:xfrm>
                <a:off x="18111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5" name="Google Shape;26405;p17"/>
              <p:cNvSpPr/>
              <p:nvPr/>
            </p:nvSpPr>
            <p:spPr>
              <a:xfrm>
                <a:off x="1912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6" name="Google Shape;26406;p17"/>
              <p:cNvSpPr/>
              <p:nvPr/>
            </p:nvSpPr>
            <p:spPr>
              <a:xfrm>
                <a:off x="2016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7" name="Google Shape;26407;p17"/>
              <p:cNvSpPr/>
              <p:nvPr/>
            </p:nvSpPr>
            <p:spPr>
              <a:xfrm>
                <a:off x="21180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8" name="Google Shape;26408;p17"/>
              <p:cNvSpPr/>
              <p:nvPr/>
            </p:nvSpPr>
            <p:spPr>
              <a:xfrm>
                <a:off x="22209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9" name="Google Shape;26409;p17"/>
              <p:cNvSpPr/>
              <p:nvPr/>
            </p:nvSpPr>
            <p:spPr>
              <a:xfrm>
                <a:off x="232272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0" name="Google Shape;26410;p17"/>
              <p:cNvSpPr/>
              <p:nvPr/>
            </p:nvSpPr>
            <p:spPr>
              <a:xfrm>
                <a:off x="24259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1" name="Google Shape;26411;p17"/>
              <p:cNvSpPr/>
              <p:nvPr/>
            </p:nvSpPr>
            <p:spPr>
              <a:xfrm>
                <a:off x="2527750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2" name="Google Shape;26412;p17"/>
              <p:cNvSpPr/>
              <p:nvPr/>
            </p:nvSpPr>
            <p:spPr>
              <a:xfrm>
                <a:off x="263062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3" name="Google Shape;26413;p17"/>
              <p:cNvSpPr/>
              <p:nvPr/>
            </p:nvSpPr>
            <p:spPr>
              <a:xfrm>
                <a:off x="2732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4" name="Google Shape;26414;p17"/>
              <p:cNvSpPr/>
              <p:nvPr/>
            </p:nvSpPr>
            <p:spPr>
              <a:xfrm>
                <a:off x="2835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5" name="Google Shape;26415;p17"/>
              <p:cNvSpPr/>
              <p:nvPr/>
            </p:nvSpPr>
            <p:spPr>
              <a:xfrm>
                <a:off x="2937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6" name="Google Shape;26416;p17"/>
              <p:cNvSpPr/>
              <p:nvPr/>
            </p:nvSpPr>
            <p:spPr>
              <a:xfrm>
                <a:off x="3038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7" name="Google Shape;26417;p17"/>
              <p:cNvSpPr/>
              <p:nvPr/>
            </p:nvSpPr>
            <p:spPr>
              <a:xfrm>
                <a:off x="3142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8" name="Google Shape;26418;p17"/>
              <p:cNvSpPr/>
              <p:nvPr/>
            </p:nvSpPr>
            <p:spPr>
              <a:xfrm>
                <a:off x="3244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9" name="Google Shape;26419;p17"/>
              <p:cNvSpPr/>
              <p:nvPr/>
            </p:nvSpPr>
            <p:spPr>
              <a:xfrm>
                <a:off x="3347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0" name="Google Shape;26420;p17"/>
              <p:cNvSpPr/>
              <p:nvPr/>
            </p:nvSpPr>
            <p:spPr>
              <a:xfrm>
                <a:off x="3448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1" name="Google Shape;26421;p17"/>
              <p:cNvSpPr/>
              <p:nvPr/>
            </p:nvSpPr>
            <p:spPr>
              <a:xfrm>
                <a:off x="3551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2" name="Google Shape;26422;p17"/>
              <p:cNvSpPr/>
              <p:nvPr/>
            </p:nvSpPr>
            <p:spPr>
              <a:xfrm>
                <a:off x="3653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3" name="Google Shape;26423;p17"/>
              <p:cNvSpPr/>
              <p:nvPr/>
            </p:nvSpPr>
            <p:spPr>
              <a:xfrm>
                <a:off x="3756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4" name="Google Shape;26424;p17"/>
              <p:cNvSpPr/>
              <p:nvPr/>
            </p:nvSpPr>
            <p:spPr>
              <a:xfrm>
                <a:off x="3858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5" name="Google Shape;26425;p17"/>
              <p:cNvSpPr/>
              <p:nvPr/>
            </p:nvSpPr>
            <p:spPr>
              <a:xfrm>
                <a:off x="3961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6" name="Google Shape;26426;p17"/>
              <p:cNvSpPr/>
              <p:nvPr/>
            </p:nvSpPr>
            <p:spPr>
              <a:xfrm>
                <a:off x="406350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7" name="Google Shape;26427;p17"/>
              <p:cNvSpPr/>
              <p:nvPr/>
            </p:nvSpPr>
            <p:spPr>
              <a:xfrm>
                <a:off x="416497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8" name="Google Shape;26428;p17"/>
              <p:cNvSpPr/>
              <p:nvPr/>
            </p:nvSpPr>
            <p:spPr>
              <a:xfrm>
                <a:off x="4268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9" name="Google Shape;26429;p17"/>
              <p:cNvSpPr/>
              <p:nvPr/>
            </p:nvSpPr>
            <p:spPr>
              <a:xfrm>
                <a:off x="4370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0" name="Google Shape;26430;p17"/>
              <p:cNvSpPr/>
              <p:nvPr/>
            </p:nvSpPr>
            <p:spPr>
              <a:xfrm>
                <a:off x="4473250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1" name="Google Shape;26431;p17"/>
              <p:cNvSpPr/>
              <p:nvPr/>
            </p:nvSpPr>
            <p:spPr>
              <a:xfrm>
                <a:off x="45747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2" name="Google Shape;26432;p17"/>
              <p:cNvSpPr/>
              <p:nvPr/>
            </p:nvSpPr>
            <p:spPr>
              <a:xfrm>
                <a:off x="46779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3" name="Google Shape;26433;p17"/>
              <p:cNvSpPr/>
              <p:nvPr/>
            </p:nvSpPr>
            <p:spPr>
              <a:xfrm>
                <a:off x="4779775" y="1162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4" name="Google Shape;26434;p17"/>
              <p:cNvSpPr/>
              <p:nvPr/>
            </p:nvSpPr>
            <p:spPr>
              <a:xfrm>
                <a:off x="4882975" y="1162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5" name="Google Shape;26435;p17"/>
              <p:cNvSpPr/>
              <p:nvPr/>
            </p:nvSpPr>
            <p:spPr>
              <a:xfrm>
                <a:off x="4984450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6" name="Google Shape;26436;p17"/>
              <p:cNvSpPr/>
              <p:nvPr/>
            </p:nvSpPr>
            <p:spPr>
              <a:xfrm>
                <a:off x="5087675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7" name="Google Shape;26437;p17"/>
              <p:cNvSpPr/>
              <p:nvPr/>
            </p:nvSpPr>
            <p:spPr>
              <a:xfrm>
                <a:off x="51895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8" name="Google Shape;26438;p17"/>
              <p:cNvSpPr/>
              <p:nvPr/>
            </p:nvSpPr>
            <p:spPr>
              <a:xfrm>
                <a:off x="529132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9" name="Google Shape;26439;p17"/>
              <p:cNvSpPr/>
              <p:nvPr/>
            </p:nvSpPr>
            <p:spPr>
              <a:xfrm>
                <a:off x="539420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0" name="Google Shape;26440;p17"/>
              <p:cNvSpPr/>
              <p:nvPr/>
            </p:nvSpPr>
            <p:spPr>
              <a:xfrm>
                <a:off x="5496025" y="1162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1" name="Google Shape;26441;p17"/>
              <p:cNvSpPr/>
              <p:nvPr/>
            </p:nvSpPr>
            <p:spPr>
              <a:xfrm>
                <a:off x="5599250" y="1162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2" name="Google Shape;26442;p17"/>
              <p:cNvSpPr/>
              <p:nvPr/>
            </p:nvSpPr>
            <p:spPr>
              <a:xfrm>
                <a:off x="5701075" y="1162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3" name="Google Shape;26443;p17"/>
              <p:cNvSpPr/>
              <p:nvPr/>
            </p:nvSpPr>
            <p:spPr>
              <a:xfrm>
                <a:off x="18111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4" name="Google Shape;26444;p17"/>
              <p:cNvSpPr/>
              <p:nvPr/>
            </p:nvSpPr>
            <p:spPr>
              <a:xfrm>
                <a:off x="1912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5" name="Google Shape;26445;p17"/>
              <p:cNvSpPr/>
              <p:nvPr/>
            </p:nvSpPr>
            <p:spPr>
              <a:xfrm>
                <a:off x="2016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6" name="Google Shape;26446;p17"/>
              <p:cNvSpPr/>
              <p:nvPr/>
            </p:nvSpPr>
            <p:spPr>
              <a:xfrm>
                <a:off x="21180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7" name="Google Shape;26447;p17"/>
              <p:cNvSpPr/>
              <p:nvPr/>
            </p:nvSpPr>
            <p:spPr>
              <a:xfrm>
                <a:off x="22209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8" name="Google Shape;26448;p17"/>
              <p:cNvSpPr/>
              <p:nvPr/>
            </p:nvSpPr>
            <p:spPr>
              <a:xfrm>
                <a:off x="232272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9" name="Google Shape;26449;p17"/>
              <p:cNvSpPr/>
              <p:nvPr/>
            </p:nvSpPr>
            <p:spPr>
              <a:xfrm>
                <a:off x="24259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0" name="Google Shape;26450;p17"/>
              <p:cNvSpPr/>
              <p:nvPr/>
            </p:nvSpPr>
            <p:spPr>
              <a:xfrm>
                <a:off x="2527750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1" name="Google Shape;26451;p17"/>
              <p:cNvSpPr/>
              <p:nvPr/>
            </p:nvSpPr>
            <p:spPr>
              <a:xfrm>
                <a:off x="263062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2" name="Google Shape;26452;p17"/>
              <p:cNvSpPr/>
              <p:nvPr/>
            </p:nvSpPr>
            <p:spPr>
              <a:xfrm>
                <a:off x="2732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3" name="Google Shape;26453;p17"/>
              <p:cNvSpPr/>
              <p:nvPr/>
            </p:nvSpPr>
            <p:spPr>
              <a:xfrm>
                <a:off x="2835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4" name="Google Shape;26454;p17"/>
              <p:cNvSpPr/>
              <p:nvPr/>
            </p:nvSpPr>
            <p:spPr>
              <a:xfrm>
                <a:off x="2937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5" name="Google Shape;26455;p17"/>
              <p:cNvSpPr/>
              <p:nvPr/>
            </p:nvSpPr>
            <p:spPr>
              <a:xfrm>
                <a:off x="3038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6" name="Google Shape;26456;p17"/>
              <p:cNvSpPr/>
              <p:nvPr/>
            </p:nvSpPr>
            <p:spPr>
              <a:xfrm>
                <a:off x="3142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7" name="Google Shape;26457;p17"/>
              <p:cNvSpPr/>
              <p:nvPr/>
            </p:nvSpPr>
            <p:spPr>
              <a:xfrm>
                <a:off x="3244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8" name="Google Shape;26458;p17"/>
              <p:cNvSpPr/>
              <p:nvPr/>
            </p:nvSpPr>
            <p:spPr>
              <a:xfrm>
                <a:off x="3347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9" name="Google Shape;26459;p17"/>
              <p:cNvSpPr/>
              <p:nvPr/>
            </p:nvSpPr>
            <p:spPr>
              <a:xfrm>
                <a:off x="3448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0" name="Google Shape;26460;p17"/>
              <p:cNvSpPr/>
              <p:nvPr/>
            </p:nvSpPr>
            <p:spPr>
              <a:xfrm>
                <a:off x="3551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1" name="Google Shape;26461;p17"/>
              <p:cNvSpPr/>
              <p:nvPr/>
            </p:nvSpPr>
            <p:spPr>
              <a:xfrm>
                <a:off x="3653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2" name="Google Shape;26462;p17"/>
              <p:cNvSpPr/>
              <p:nvPr/>
            </p:nvSpPr>
            <p:spPr>
              <a:xfrm>
                <a:off x="3756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3" name="Google Shape;26463;p17"/>
              <p:cNvSpPr/>
              <p:nvPr/>
            </p:nvSpPr>
            <p:spPr>
              <a:xfrm>
                <a:off x="3858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4" name="Google Shape;26464;p17"/>
              <p:cNvSpPr/>
              <p:nvPr/>
            </p:nvSpPr>
            <p:spPr>
              <a:xfrm>
                <a:off x="3961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5" name="Google Shape;26465;p17"/>
              <p:cNvSpPr/>
              <p:nvPr/>
            </p:nvSpPr>
            <p:spPr>
              <a:xfrm>
                <a:off x="406350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6" name="Google Shape;26466;p17"/>
              <p:cNvSpPr/>
              <p:nvPr/>
            </p:nvSpPr>
            <p:spPr>
              <a:xfrm>
                <a:off x="416497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7" name="Google Shape;26467;p17"/>
              <p:cNvSpPr/>
              <p:nvPr/>
            </p:nvSpPr>
            <p:spPr>
              <a:xfrm>
                <a:off x="4268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8" name="Google Shape;26468;p17"/>
              <p:cNvSpPr/>
              <p:nvPr/>
            </p:nvSpPr>
            <p:spPr>
              <a:xfrm>
                <a:off x="4370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9" name="Google Shape;26469;p17"/>
              <p:cNvSpPr/>
              <p:nvPr/>
            </p:nvSpPr>
            <p:spPr>
              <a:xfrm>
                <a:off x="4473250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0" name="Google Shape;26470;p17"/>
              <p:cNvSpPr/>
              <p:nvPr/>
            </p:nvSpPr>
            <p:spPr>
              <a:xfrm>
                <a:off x="45747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1" name="Google Shape;26471;p17"/>
              <p:cNvSpPr/>
              <p:nvPr/>
            </p:nvSpPr>
            <p:spPr>
              <a:xfrm>
                <a:off x="46779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2" name="Google Shape;26472;p17"/>
              <p:cNvSpPr/>
              <p:nvPr/>
            </p:nvSpPr>
            <p:spPr>
              <a:xfrm>
                <a:off x="4779775" y="1264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3" name="Google Shape;26473;p17"/>
              <p:cNvSpPr/>
              <p:nvPr/>
            </p:nvSpPr>
            <p:spPr>
              <a:xfrm>
                <a:off x="4882975" y="1264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4" name="Google Shape;26474;p17"/>
              <p:cNvSpPr/>
              <p:nvPr/>
            </p:nvSpPr>
            <p:spPr>
              <a:xfrm>
                <a:off x="4984450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5" name="Google Shape;26475;p17"/>
              <p:cNvSpPr/>
              <p:nvPr/>
            </p:nvSpPr>
            <p:spPr>
              <a:xfrm>
                <a:off x="5087675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6" name="Google Shape;26476;p17"/>
              <p:cNvSpPr/>
              <p:nvPr/>
            </p:nvSpPr>
            <p:spPr>
              <a:xfrm>
                <a:off x="51895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7" name="Google Shape;26477;p17"/>
              <p:cNvSpPr/>
              <p:nvPr/>
            </p:nvSpPr>
            <p:spPr>
              <a:xfrm>
                <a:off x="529132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8" name="Google Shape;26478;p17"/>
              <p:cNvSpPr/>
              <p:nvPr/>
            </p:nvSpPr>
            <p:spPr>
              <a:xfrm>
                <a:off x="539420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9" name="Google Shape;26479;p17"/>
              <p:cNvSpPr/>
              <p:nvPr/>
            </p:nvSpPr>
            <p:spPr>
              <a:xfrm>
                <a:off x="5496025" y="1264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0" name="Google Shape;26480;p17"/>
              <p:cNvSpPr/>
              <p:nvPr/>
            </p:nvSpPr>
            <p:spPr>
              <a:xfrm>
                <a:off x="5599250" y="1264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1" name="Google Shape;26481;p17"/>
              <p:cNvSpPr/>
              <p:nvPr/>
            </p:nvSpPr>
            <p:spPr>
              <a:xfrm>
                <a:off x="5701075" y="1264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2" name="Google Shape;26482;p17"/>
              <p:cNvSpPr/>
              <p:nvPr/>
            </p:nvSpPr>
            <p:spPr>
              <a:xfrm>
                <a:off x="18111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3" name="Google Shape;26483;p17"/>
              <p:cNvSpPr/>
              <p:nvPr/>
            </p:nvSpPr>
            <p:spPr>
              <a:xfrm>
                <a:off x="1912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4" name="Google Shape;26484;p17"/>
              <p:cNvSpPr/>
              <p:nvPr/>
            </p:nvSpPr>
            <p:spPr>
              <a:xfrm>
                <a:off x="2016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5" name="Google Shape;26485;p17"/>
              <p:cNvSpPr/>
              <p:nvPr/>
            </p:nvSpPr>
            <p:spPr>
              <a:xfrm>
                <a:off x="21180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6" name="Google Shape;26486;p17"/>
              <p:cNvSpPr/>
              <p:nvPr/>
            </p:nvSpPr>
            <p:spPr>
              <a:xfrm>
                <a:off x="22209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7" name="Google Shape;26487;p17"/>
              <p:cNvSpPr/>
              <p:nvPr/>
            </p:nvSpPr>
            <p:spPr>
              <a:xfrm>
                <a:off x="232272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8" name="Google Shape;26488;p17"/>
              <p:cNvSpPr/>
              <p:nvPr/>
            </p:nvSpPr>
            <p:spPr>
              <a:xfrm>
                <a:off x="24259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9" name="Google Shape;26489;p17"/>
              <p:cNvSpPr/>
              <p:nvPr/>
            </p:nvSpPr>
            <p:spPr>
              <a:xfrm>
                <a:off x="2527750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0" name="Google Shape;26490;p17"/>
              <p:cNvSpPr/>
              <p:nvPr/>
            </p:nvSpPr>
            <p:spPr>
              <a:xfrm>
                <a:off x="263062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1" name="Google Shape;26491;p17"/>
              <p:cNvSpPr/>
              <p:nvPr/>
            </p:nvSpPr>
            <p:spPr>
              <a:xfrm>
                <a:off x="2732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2" name="Google Shape;26492;p17"/>
              <p:cNvSpPr/>
              <p:nvPr/>
            </p:nvSpPr>
            <p:spPr>
              <a:xfrm>
                <a:off x="2835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3" name="Google Shape;26493;p17"/>
              <p:cNvSpPr/>
              <p:nvPr/>
            </p:nvSpPr>
            <p:spPr>
              <a:xfrm>
                <a:off x="2937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4" name="Google Shape;26494;p17"/>
              <p:cNvSpPr/>
              <p:nvPr/>
            </p:nvSpPr>
            <p:spPr>
              <a:xfrm>
                <a:off x="3038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5" name="Google Shape;26495;p17"/>
              <p:cNvSpPr/>
              <p:nvPr/>
            </p:nvSpPr>
            <p:spPr>
              <a:xfrm>
                <a:off x="3142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6" name="Google Shape;26496;p17"/>
              <p:cNvSpPr/>
              <p:nvPr/>
            </p:nvSpPr>
            <p:spPr>
              <a:xfrm>
                <a:off x="3244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7" name="Google Shape;26497;p17"/>
              <p:cNvSpPr/>
              <p:nvPr/>
            </p:nvSpPr>
            <p:spPr>
              <a:xfrm>
                <a:off x="3347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8" name="Google Shape;26498;p17"/>
              <p:cNvSpPr/>
              <p:nvPr/>
            </p:nvSpPr>
            <p:spPr>
              <a:xfrm>
                <a:off x="3448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9" name="Google Shape;26499;p17"/>
              <p:cNvSpPr/>
              <p:nvPr/>
            </p:nvSpPr>
            <p:spPr>
              <a:xfrm>
                <a:off x="3551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0" name="Google Shape;26500;p17"/>
              <p:cNvSpPr/>
              <p:nvPr/>
            </p:nvSpPr>
            <p:spPr>
              <a:xfrm>
                <a:off x="3653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1" name="Google Shape;26501;p17"/>
              <p:cNvSpPr/>
              <p:nvPr/>
            </p:nvSpPr>
            <p:spPr>
              <a:xfrm>
                <a:off x="3756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2" name="Google Shape;26502;p17"/>
              <p:cNvSpPr/>
              <p:nvPr/>
            </p:nvSpPr>
            <p:spPr>
              <a:xfrm>
                <a:off x="3858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3" name="Google Shape;26503;p17"/>
              <p:cNvSpPr/>
              <p:nvPr/>
            </p:nvSpPr>
            <p:spPr>
              <a:xfrm>
                <a:off x="3961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4" name="Google Shape;26504;p17"/>
              <p:cNvSpPr/>
              <p:nvPr/>
            </p:nvSpPr>
            <p:spPr>
              <a:xfrm>
                <a:off x="406350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5" name="Google Shape;26505;p17"/>
              <p:cNvSpPr/>
              <p:nvPr/>
            </p:nvSpPr>
            <p:spPr>
              <a:xfrm>
                <a:off x="416497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6" name="Google Shape;26506;p17"/>
              <p:cNvSpPr/>
              <p:nvPr/>
            </p:nvSpPr>
            <p:spPr>
              <a:xfrm>
                <a:off x="4268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7" name="Google Shape;26507;p17"/>
              <p:cNvSpPr/>
              <p:nvPr/>
            </p:nvSpPr>
            <p:spPr>
              <a:xfrm>
                <a:off x="4370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8" name="Google Shape;26508;p17"/>
              <p:cNvSpPr/>
              <p:nvPr/>
            </p:nvSpPr>
            <p:spPr>
              <a:xfrm>
                <a:off x="4473250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9" name="Google Shape;26509;p17"/>
              <p:cNvSpPr/>
              <p:nvPr/>
            </p:nvSpPr>
            <p:spPr>
              <a:xfrm>
                <a:off x="45747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0" name="Google Shape;26510;p17"/>
              <p:cNvSpPr/>
              <p:nvPr/>
            </p:nvSpPr>
            <p:spPr>
              <a:xfrm>
                <a:off x="46779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1" name="Google Shape;26511;p17"/>
              <p:cNvSpPr/>
              <p:nvPr/>
            </p:nvSpPr>
            <p:spPr>
              <a:xfrm>
                <a:off x="4779775" y="1367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2" name="Google Shape;26512;p17"/>
              <p:cNvSpPr/>
              <p:nvPr/>
            </p:nvSpPr>
            <p:spPr>
              <a:xfrm>
                <a:off x="4882975" y="1367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3" name="Google Shape;26513;p17"/>
              <p:cNvSpPr/>
              <p:nvPr/>
            </p:nvSpPr>
            <p:spPr>
              <a:xfrm>
                <a:off x="4984450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4" name="Google Shape;26514;p17"/>
              <p:cNvSpPr/>
              <p:nvPr/>
            </p:nvSpPr>
            <p:spPr>
              <a:xfrm>
                <a:off x="5087675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5" name="Google Shape;26515;p17"/>
              <p:cNvSpPr/>
              <p:nvPr/>
            </p:nvSpPr>
            <p:spPr>
              <a:xfrm>
                <a:off x="51895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6" name="Google Shape;26516;p17"/>
              <p:cNvSpPr/>
              <p:nvPr/>
            </p:nvSpPr>
            <p:spPr>
              <a:xfrm>
                <a:off x="529132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7" name="Google Shape;26517;p17"/>
              <p:cNvSpPr/>
              <p:nvPr/>
            </p:nvSpPr>
            <p:spPr>
              <a:xfrm>
                <a:off x="539420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8" name="Google Shape;26518;p17"/>
              <p:cNvSpPr/>
              <p:nvPr/>
            </p:nvSpPr>
            <p:spPr>
              <a:xfrm>
                <a:off x="5496025" y="1367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9" name="Google Shape;26519;p17"/>
              <p:cNvSpPr/>
              <p:nvPr/>
            </p:nvSpPr>
            <p:spPr>
              <a:xfrm>
                <a:off x="5599250" y="1367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0" name="Google Shape;26520;p17"/>
              <p:cNvSpPr/>
              <p:nvPr/>
            </p:nvSpPr>
            <p:spPr>
              <a:xfrm>
                <a:off x="5701075" y="1367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1" name="Google Shape;26521;p17"/>
              <p:cNvSpPr/>
              <p:nvPr/>
            </p:nvSpPr>
            <p:spPr>
              <a:xfrm>
                <a:off x="18111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2" name="Google Shape;26522;p17"/>
              <p:cNvSpPr/>
              <p:nvPr/>
            </p:nvSpPr>
            <p:spPr>
              <a:xfrm>
                <a:off x="1912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3" name="Google Shape;26523;p17"/>
              <p:cNvSpPr/>
              <p:nvPr/>
            </p:nvSpPr>
            <p:spPr>
              <a:xfrm>
                <a:off x="2016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4" name="Google Shape;26524;p17"/>
              <p:cNvSpPr/>
              <p:nvPr/>
            </p:nvSpPr>
            <p:spPr>
              <a:xfrm>
                <a:off x="21180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5" name="Google Shape;26525;p17"/>
              <p:cNvSpPr/>
              <p:nvPr/>
            </p:nvSpPr>
            <p:spPr>
              <a:xfrm>
                <a:off x="22209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6" name="Google Shape;26526;p17"/>
              <p:cNvSpPr/>
              <p:nvPr/>
            </p:nvSpPr>
            <p:spPr>
              <a:xfrm>
                <a:off x="232272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7" name="Google Shape;26527;p17"/>
              <p:cNvSpPr/>
              <p:nvPr/>
            </p:nvSpPr>
            <p:spPr>
              <a:xfrm>
                <a:off x="24259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8" name="Google Shape;26528;p17"/>
              <p:cNvSpPr/>
              <p:nvPr/>
            </p:nvSpPr>
            <p:spPr>
              <a:xfrm>
                <a:off x="2527750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9" name="Google Shape;26529;p17"/>
              <p:cNvSpPr/>
              <p:nvPr/>
            </p:nvSpPr>
            <p:spPr>
              <a:xfrm>
                <a:off x="263062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0" name="Google Shape;26530;p17"/>
              <p:cNvSpPr/>
              <p:nvPr/>
            </p:nvSpPr>
            <p:spPr>
              <a:xfrm>
                <a:off x="2732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1" name="Google Shape;26531;p17"/>
              <p:cNvSpPr/>
              <p:nvPr/>
            </p:nvSpPr>
            <p:spPr>
              <a:xfrm>
                <a:off x="2835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2" name="Google Shape;26532;p17"/>
              <p:cNvSpPr/>
              <p:nvPr/>
            </p:nvSpPr>
            <p:spPr>
              <a:xfrm>
                <a:off x="2937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3" name="Google Shape;26533;p17"/>
              <p:cNvSpPr/>
              <p:nvPr/>
            </p:nvSpPr>
            <p:spPr>
              <a:xfrm>
                <a:off x="3038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4" name="Google Shape;26534;p17"/>
              <p:cNvSpPr/>
              <p:nvPr/>
            </p:nvSpPr>
            <p:spPr>
              <a:xfrm>
                <a:off x="3142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5" name="Google Shape;26535;p17"/>
              <p:cNvSpPr/>
              <p:nvPr/>
            </p:nvSpPr>
            <p:spPr>
              <a:xfrm>
                <a:off x="3244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6" name="Google Shape;26536;p17"/>
              <p:cNvSpPr/>
              <p:nvPr/>
            </p:nvSpPr>
            <p:spPr>
              <a:xfrm>
                <a:off x="3347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7" name="Google Shape;26537;p17"/>
              <p:cNvSpPr/>
              <p:nvPr/>
            </p:nvSpPr>
            <p:spPr>
              <a:xfrm>
                <a:off x="3448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8" name="Google Shape;26538;p17"/>
              <p:cNvSpPr/>
              <p:nvPr/>
            </p:nvSpPr>
            <p:spPr>
              <a:xfrm>
                <a:off x="3551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9" name="Google Shape;26539;p17"/>
              <p:cNvSpPr/>
              <p:nvPr/>
            </p:nvSpPr>
            <p:spPr>
              <a:xfrm>
                <a:off x="3653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0" name="Google Shape;26540;p17"/>
              <p:cNvSpPr/>
              <p:nvPr/>
            </p:nvSpPr>
            <p:spPr>
              <a:xfrm>
                <a:off x="3756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1" name="Google Shape;26541;p17"/>
              <p:cNvSpPr/>
              <p:nvPr/>
            </p:nvSpPr>
            <p:spPr>
              <a:xfrm>
                <a:off x="3858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2" name="Google Shape;26542;p17"/>
              <p:cNvSpPr/>
              <p:nvPr/>
            </p:nvSpPr>
            <p:spPr>
              <a:xfrm>
                <a:off x="3961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3" name="Google Shape;26543;p17"/>
              <p:cNvSpPr/>
              <p:nvPr/>
            </p:nvSpPr>
            <p:spPr>
              <a:xfrm>
                <a:off x="406350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4" name="Google Shape;26544;p17"/>
              <p:cNvSpPr/>
              <p:nvPr/>
            </p:nvSpPr>
            <p:spPr>
              <a:xfrm>
                <a:off x="416497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5" name="Google Shape;26545;p17"/>
              <p:cNvSpPr/>
              <p:nvPr/>
            </p:nvSpPr>
            <p:spPr>
              <a:xfrm>
                <a:off x="4268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6" name="Google Shape;26546;p17"/>
              <p:cNvSpPr/>
              <p:nvPr/>
            </p:nvSpPr>
            <p:spPr>
              <a:xfrm>
                <a:off x="4370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7" name="Google Shape;26547;p17"/>
              <p:cNvSpPr/>
              <p:nvPr/>
            </p:nvSpPr>
            <p:spPr>
              <a:xfrm>
                <a:off x="4473250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8" name="Google Shape;26548;p17"/>
              <p:cNvSpPr/>
              <p:nvPr/>
            </p:nvSpPr>
            <p:spPr>
              <a:xfrm>
                <a:off x="45747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9" name="Google Shape;26549;p17"/>
              <p:cNvSpPr/>
              <p:nvPr/>
            </p:nvSpPr>
            <p:spPr>
              <a:xfrm>
                <a:off x="46779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0" name="Google Shape;26550;p17"/>
              <p:cNvSpPr/>
              <p:nvPr/>
            </p:nvSpPr>
            <p:spPr>
              <a:xfrm>
                <a:off x="4779775" y="1468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1" name="Google Shape;26551;p17"/>
              <p:cNvSpPr/>
              <p:nvPr/>
            </p:nvSpPr>
            <p:spPr>
              <a:xfrm>
                <a:off x="4882975" y="1468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2" name="Google Shape;26552;p17"/>
              <p:cNvSpPr/>
              <p:nvPr/>
            </p:nvSpPr>
            <p:spPr>
              <a:xfrm>
                <a:off x="4984450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3" name="Google Shape;26553;p17"/>
              <p:cNvSpPr/>
              <p:nvPr/>
            </p:nvSpPr>
            <p:spPr>
              <a:xfrm>
                <a:off x="5087675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4" name="Google Shape;26554;p17"/>
              <p:cNvSpPr/>
              <p:nvPr/>
            </p:nvSpPr>
            <p:spPr>
              <a:xfrm>
                <a:off x="51895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5" name="Google Shape;26555;p17"/>
              <p:cNvSpPr/>
              <p:nvPr/>
            </p:nvSpPr>
            <p:spPr>
              <a:xfrm>
                <a:off x="529132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6" name="Google Shape;26556;p17"/>
              <p:cNvSpPr/>
              <p:nvPr/>
            </p:nvSpPr>
            <p:spPr>
              <a:xfrm>
                <a:off x="539420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7" name="Google Shape;26557;p17"/>
              <p:cNvSpPr/>
              <p:nvPr/>
            </p:nvSpPr>
            <p:spPr>
              <a:xfrm>
                <a:off x="5496025" y="1468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8" name="Google Shape;26558;p17"/>
              <p:cNvSpPr/>
              <p:nvPr/>
            </p:nvSpPr>
            <p:spPr>
              <a:xfrm>
                <a:off x="5599250" y="1468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9" name="Google Shape;26559;p17"/>
              <p:cNvSpPr/>
              <p:nvPr/>
            </p:nvSpPr>
            <p:spPr>
              <a:xfrm>
                <a:off x="5701075" y="1468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0" name="Google Shape;26560;p17"/>
              <p:cNvSpPr/>
              <p:nvPr/>
            </p:nvSpPr>
            <p:spPr>
              <a:xfrm>
                <a:off x="18111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1" name="Google Shape;26561;p17"/>
              <p:cNvSpPr/>
              <p:nvPr/>
            </p:nvSpPr>
            <p:spPr>
              <a:xfrm>
                <a:off x="1912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2" name="Google Shape;26562;p17"/>
              <p:cNvSpPr/>
              <p:nvPr/>
            </p:nvSpPr>
            <p:spPr>
              <a:xfrm>
                <a:off x="2016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3" name="Google Shape;26563;p17"/>
              <p:cNvSpPr/>
              <p:nvPr/>
            </p:nvSpPr>
            <p:spPr>
              <a:xfrm>
                <a:off x="21180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4" name="Google Shape;26564;p17"/>
              <p:cNvSpPr/>
              <p:nvPr/>
            </p:nvSpPr>
            <p:spPr>
              <a:xfrm>
                <a:off x="22209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5" name="Google Shape;26565;p17"/>
              <p:cNvSpPr/>
              <p:nvPr/>
            </p:nvSpPr>
            <p:spPr>
              <a:xfrm>
                <a:off x="232272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6" name="Google Shape;26566;p17"/>
              <p:cNvSpPr/>
              <p:nvPr/>
            </p:nvSpPr>
            <p:spPr>
              <a:xfrm>
                <a:off x="24259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7" name="Google Shape;26567;p17"/>
              <p:cNvSpPr/>
              <p:nvPr/>
            </p:nvSpPr>
            <p:spPr>
              <a:xfrm>
                <a:off x="2527750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8" name="Google Shape;26568;p17"/>
              <p:cNvSpPr/>
              <p:nvPr/>
            </p:nvSpPr>
            <p:spPr>
              <a:xfrm>
                <a:off x="263062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9" name="Google Shape;26569;p17"/>
              <p:cNvSpPr/>
              <p:nvPr/>
            </p:nvSpPr>
            <p:spPr>
              <a:xfrm>
                <a:off x="2732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0" name="Google Shape;26570;p17"/>
              <p:cNvSpPr/>
              <p:nvPr/>
            </p:nvSpPr>
            <p:spPr>
              <a:xfrm>
                <a:off x="2835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1" name="Google Shape;26571;p17"/>
              <p:cNvSpPr/>
              <p:nvPr/>
            </p:nvSpPr>
            <p:spPr>
              <a:xfrm>
                <a:off x="2937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2" name="Google Shape;26572;p17"/>
              <p:cNvSpPr/>
              <p:nvPr/>
            </p:nvSpPr>
            <p:spPr>
              <a:xfrm>
                <a:off x="3038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3" name="Google Shape;26573;p17"/>
              <p:cNvSpPr/>
              <p:nvPr/>
            </p:nvSpPr>
            <p:spPr>
              <a:xfrm>
                <a:off x="3142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4" name="Google Shape;26574;p17"/>
              <p:cNvSpPr/>
              <p:nvPr/>
            </p:nvSpPr>
            <p:spPr>
              <a:xfrm>
                <a:off x="3244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5" name="Google Shape;26575;p17"/>
              <p:cNvSpPr/>
              <p:nvPr/>
            </p:nvSpPr>
            <p:spPr>
              <a:xfrm>
                <a:off x="3347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6" name="Google Shape;26576;p17"/>
              <p:cNvSpPr/>
              <p:nvPr/>
            </p:nvSpPr>
            <p:spPr>
              <a:xfrm>
                <a:off x="3448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7" name="Google Shape;26577;p17"/>
              <p:cNvSpPr/>
              <p:nvPr/>
            </p:nvSpPr>
            <p:spPr>
              <a:xfrm>
                <a:off x="3551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8" name="Google Shape;26578;p17"/>
              <p:cNvSpPr/>
              <p:nvPr/>
            </p:nvSpPr>
            <p:spPr>
              <a:xfrm>
                <a:off x="3653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9" name="Google Shape;26579;p17"/>
              <p:cNvSpPr/>
              <p:nvPr/>
            </p:nvSpPr>
            <p:spPr>
              <a:xfrm>
                <a:off x="3756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0" name="Google Shape;26580;p17"/>
              <p:cNvSpPr/>
              <p:nvPr/>
            </p:nvSpPr>
            <p:spPr>
              <a:xfrm>
                <a:off x="3858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1" name="Google Shape;26581;p17"/>
              <p:cNvSpPr/>
              <p:nvPr/>
            </p:nvSpPr>
            <p:spPr>
              <a:xfrm>
                <a:off x="3961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2" name="Google Shape;26582;p17"/>
              <p:cNvSpPr/>
              <p:nvPr/>
            </p:nvSpPr>
            <p:spPr>
              <a:xfrm>
                <a:off x="406350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3" name="Google Shape;26583;p17"/>
              <p:cNvSpPr/>
              <p:nvPr/>
            </p:nvSpPr>
            <p:spPr>
              <a:xfrm>
                <a:off x="416497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4" name="Google Shape;26584;p17"/>
              <p:cNvSpPr/>
              <p:nvPr/>
            </p:nvSpPr>
            <p:spPr>
              <a:xfrm>
                <a:off x="4268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5" name="Google Shape;26585;p17"/>
              <p:cNvSpPr/>
              <p:nvPr/>
            </p:nvSpPr>
            <p:spPr>
              <a:xfrm>
                <a:off x="4370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6" name="Google Shape;26586;p17"/>
              <p:cNvSpPr/>
              <p:nvPr/>
            </p:nvSpPr>
            <p:spPr>
              <a:xfrm>
                <a:off x="4473250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7" name="Google Shape;26587;p17"/>
              <p:cNvSpPr/>
              <p:nvPr/>
            </p:nvSpPr>
            <p:spPr>
              <a:xfrm>
                <a:off x="45747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8" name="Google Shape;26588;p17"/>
              <p:cNvSpPr/>
              <p:nvPr/>
            </p:nvSpPr>
            <p:spPr>
              <a:xfrm>
                <a:off x="46779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9" name="Google Shape;26589;p17"/>
              <p:cNvSpPr/>
              <p:nvPr/>
            </p:nvSpPr>
            <p:spPr>
              <a:xfrm>
                <a:off x="4779775" y="1571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0" name="Google Shape;26590;p17"/>
              <p:cNvSpPr/>
              <p:nvPr/>
            </p:nvSpPr>
            <p:spPr>
              <a:xfrm>
                <a:off x="4882975" y="1571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1" name="Google Shape;26591;p17"/>
              <p:cNvSpPr/>
              <p:nvPr/>
            </p:nvSpPr>
            <p:spPr>
              <a:xfrm>
                <a:off x="4984450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2" name="Google Shape;26592;p17"/>
              <p:cNvSpPr/>
              <p:nvPr/>
            </p:nvSpPr>
            <p:spPr>
              <a:xfrm>
                <a:off x="5087675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3" name="Google Shape;26593;p17"/>
              <p:cNvSpPr/>
              <p:nvPr/>
            </p:nvSpPr>
            <p:spPr>
              <a:xfrm>
                <a:off x="51895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4" name="Google Shape;26594;p17"/>
              <p:cNvSpPr/>
              <p:nvPr/>
            </p:nvSpPr>
            <p:spPr>
              <a:xfrm>
                <a:off x="529132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5" name="Google Shape;26595;p17"/>
              <p:cNvSpPr/>
              <p:nvPr/>
            </p:nvSpPr>
            <p:spPr>
              <a:xfrm>
                <a:off x="539420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6" name="Google Shape;26596;p17"/>
              <p:cNvSpPr/>
              <p:nvPr/>
            </p:nvSpPr>
            <p:spPr>
              <a:xfrm>
                <a:off x="5496025" y="1571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7" name="Google Shape;26597;p17"/>
              <p:cNvSpPr/>
              <p:nvPr/>
            </p:nvSpPr>
            <p:spPr>
              <a:xfrm>
                <a:off x="5599250" y="1571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8" name="Google Shape;26598;p17"/>
              <p:cNvSpPr/>
              <p:nvPr/>
            </p:nvSpPr>
            <p:spPr>
              <a:xfrm>
                <a:off x="5701075" y="1571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9" name="Google Shape;26599;p17"/>
              <p:cNvSpPr/>
              <p:nvPr/>
            </p:nvSpPr>
            <p:spPr>
              <a:xfrm>
                <a:off x="18111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0" name="Google Shape;26600;p17"/>
              <p:cNvSpPr/>
              <p:nvPr/>
            </p:nvSpPr>
            <p:spPr>
              <a:xfrm>
                <a:off x="1912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1" name="Google Shape;26601;p17"/>
              <p:cNvSpPr/>
              <p:nvPr/>
            </p:nvSpPr>
            <p:spPr>
              <a:xfrm>
                <a:off x="2016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2" name="Google Shape;26602;p17"/>
              <p:cNvSpPr/>
              <p:nvPr/>
            </p:nvSpPr>
            <p:spPr>
              <a:xfrm>
                <a:off x="21180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3" name="Google Shape;26603;p17"/>
              <p:cNvSpPr/>
              <p:nvPr/>
            </p:nvSpPr>
            <p:spPr>
              <a:xfrm>
                <a:off x="22209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4" name="Google Shape;26604;p17"/>
              <p:cNvSpPr/>
              <p:nvPr/>
            </p:nvSpPr>
            <p:spPr>
              <a:xfrm>
                <a:off x="232272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5" name="Google Shape;26605;p17"/>
              <p:cNvSpPr/>
              <p:nvPr/>
            </p:nvSpPr>
            <p:spPr>
              <a:xfrm>
                <a:off x="24259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6" name="Google Shape;26606;p17"/>
              <p:cNvSpPr/>
              <p:nvPr/>
            </p:nvSpPr>
            <p:spPr>
              <a:xfrm>
                <a:off x="2527750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7" name="Google Shape;26607;p17"/>
              <p:cNvSpPr/>
              <p:nvPr/>
            </p:nvSpPr>
            <p:spPr>
              <a:xfrm>
                <a:off x="263062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8" name="Google Shape;26608;p17"/>
              <p:cNvSpPr/>
              <p:nvPr/>
            </p:nvSpPr>
            <p:spPr>
              <a:xfrm>
                <a:off x="2732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9" name="Google Shape;26609;p17"/>
              <p:cNvSpPr/>
              <p:nvPr/>
            </p:nvSpPr>
            <p:spPr>
              <a:xfrm>
                <a:off x="2835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0" name="Google Shape;26610;p17"/>
              <p:cNvSpPr/>
              <p:nvPr/>
            </p:nvSpPr>
            <p:spPr>
              <a:xfrm>
                <a:off x="2937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1" name="Google Shape;26611;p17"/>
              <p:cNvSpPr/>
              <p:nvPr/>
            </p:nvSpPr>
            <p:spPr>
              <a:xfrm>
                <a:off x="3038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2" name="Google Shape;26612;p17"/>
              <p:cNvSpPr/>
              <p:nvPr/>
            </p:nvSpPr>
            <p:spPr>
              <a:xfrm>
                <a:off x="3142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3" name="Google Shape;26613;p17"/>
              <p:cNvSpPr/>
              <p:nvPr/>
            </p:nvSpPr>
            <p:spPr>
              <a:xfrm>
                <a:off x="3244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4" name="Google Shape;26614;p17"/>
              <p:cNvSpPr/>
              <p:nvPr/>
            </p:nvSpPr>
            <p:spPr>
              <a:xfrm>
                <a:off x="3347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5" name="Google Shape;26615;p17"/>
              <p:cNvSpPr/>
              <p:nvPr/>
            </p:nvSpPr>
            <p:spPr>
              <a:xfrm>
                <a:off x="3448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6" name="Google Shape;26616;p17"/>
              <p:cNvSpPr/>
              <p:nvPr/>
            </p:nvSpPr>
            <p:spPr>
              <a:xfrm>
                <a:off x="3551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7" name="Google Shape;26617;p17"/>
              <p:cNvSpPr/>
              <p:nvPr/>
            </p:nvSpPr>
            <p:spPr>
              <a:xfrm>
                <a:off x="3653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8" name="Google Shape;26618;p17"/>
              <p:cNvSpPr/>
              <p:nvPr/>
            </p:nvSpPr>
            <p:spPr>
              <a:xfrm>
                <a:off x="3756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9" name="Google Shape;26619;p17"/>
              <p:cNvSpPr/>
              <p:nvPr/>
            </p:nvSpPr>
            <p:spPr>
              <a:xfrm>
                <a:off x="3858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0" name="Google Shape;26620;p17"/>
              <p:cNvSpPr/>
              <p:nvPr/>
            </p:nvSpPr>
            <p:spPr>
              <a:xfrm>
                <a:off x="3961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1" name="Google Shape;26621;p17"/>
              <p:cNvSpPr/>
              <p:nvPr/>
            </p:nvSpPr>
            <p:spPr>
              <a:xfrm>
                <a:off x="406350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2" name="Google Shape;26622;p17"/>
              <p:cNvSpPr/>
              <p:nvPr/>
            </p:nvSpPr>
            <p:spPr>
              <a:xfrm>
                <a:off x="416497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3" name="Google Shape;26623;p17"/>
              <p:cNvSpPr/>
              <p:nvPr/>
            </p:nvSpPr>
            <p:spPr>
              <a:xfrm>
                <a:off x="4268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4" name="Google Shape;26624;p17"/>
              <p:cNvSpPr/>
              <p:nvPr/>
            </p:nvSpPr>
            <p:spPr>
              <a:xfrm>
                <a:off x="4370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5" name="Google Shape;26625;p17"/>
              <p:cNvSpPr/>
              <p:nvPr/>
            </p:nvSpPr>
            <p:spPr>
              <a:xfrm>
                <a:off x="4473250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6" name="Google Shape;26626;p17"/>
              <p:cNvSpPr/>
              <p:nvPr/>
            </p:nvSpPr>
            <p:spPr>
              <a:xfrm>
                <a:off x="45747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7" name="Google Shape;26627;p17"/>
              <p:cNvSpPr/>
              <p:nvPr/>
            </p:nvSpPr>
            <p:spPr>
              <a:xfrm>
                <a:off x="46779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8" name="Google Shape;26628;p17"/>
              <p:cNvSpPr/>
              <p:nvPr/>
            </p:nvSpPr>
            <p:spPr>
              <a:xfrm>
                <a:off x="4779775" y="1673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9" name="Google Shape;26629;p17"/>
              <p:cNvSpPr/>
              <p:nvPr/>
            </p:nvSpPr>
            <p:spPr>
              <a:xfrm>
                <a:off x="4882975" y="1673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0" name="Google Shape;26630;p17"/>
              <p:cNvSpPr/>
              <p:nvPr/>
            </p:nvSpPr>
            <p:spPr>
              <a:xfrm>
                <a:off x="4984450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1" name="Google Shape;26631;p17"/>
              <p:cNvSpPr/>
              <p:nvPr/>
            </p:nvSpPr>
            <p:spPr>
              <a:xfrm>
                <a:off x="5087675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2" name="Google Shape;26632;p17"/>
              <p:cNvSpPr/>
              <p:nvPr/>
            </p:nvSpPr>
            <p:spPr>
              <a:xfrm>
                <a:off x="51895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3" name="Google Shape;26633;p17"/>
              <p:cNvSpPr/>
              <p:nvPr/>
            </p:nvSpPr>
            <p:spPr>
              <a:xfrm>
                <a:off x="529132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4" name="Google Shape;26634;p17"/>
              <p:cNvSpPr/>
              <p:nvPr/>
            </p:nvSpPr>
            <p:spPr>
              <a:xfrm>
                <a:off x="539420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5" name="Google Shape;26635;p17"/>
              <p:cNvSpPr/>
              <p:nvPr/>
            </p:nvSpPr>
            <p:spPr>
              <a:xfrm>
                <a:off x="5496025" y="1673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6" name="Google Shape;26636;p17"/>
              <p:cNvSpPr/>
              <p:nvPr/>
            </p:nvSpPr>
            <p:spPr>
              <a:xfrm>
                <a:off x="5599250" y="1673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7" name="Google Shape;26637;p17"/>
              <p:cNvSpPr/>
              <p:nvPr/>
            </p:nvSpPr>
            <p:spPr>
              <a:xfrm>
                <a:off x="5701075" y="1673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8" name="Google Shape;26638;p17"/>
              <p:cNvSpPr/>
              <p:nvPr/>
            </p:nvSpPr>
            <p:spPr>
              <a:xfrm>
                <a:off x="18111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9" name="Google Shape;26639;p17"/>
              <p:cNvSpPr/>
              <p:nvPr/>
            </p:nvSpPr>
            <p:spPr>
              <a:xfrm>
                <a:off x="1912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0" name="Google Shape;26640;p17"/>
              <p:cNvSpPr/>
              <p:nvPr/>
            </p:nvSpPr>
            <p:spPr>
              <a:xfrm>
                <a:off x="2016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1" name="Google Shape;26641;p17"/>
              <p:cNvSpPr/>
              <p:nvPr/>
            </p:nvSpPr>
            <p:spPr>
              <a:xfrm>
                <a:off x="21180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2" name="Google Shape;26642;p17"/>
              <p:cNvSpPr/>
              <p:nvPr/>
            </p:nvSpPr>
            <p:spPr>
              <a:xfrm>
                <a:off x="22209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3" name="Google Shape;26643;p17"/>
              <p:cNvSpPr/>
              <p:nvPr/>
            </p:nvSpPr>
            <p:spPr>
              <a:xfrm>
                <a:off x="232272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4" name="Google Shape;26644;p17"/>
              <p:cNvSpPr/>
              <p:nvPr/>
            </p:nvSpPr>
            <p:spPr>
              <a:xfrm>
                <a:off x="24259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5" name="Google Shape;26645;p17"/>
              <p:cNvSpPr/>
              <p:nvPr/>
            </p:nvSpPr>
            <p:spPr>
              <a:xfrm>
                <a:off x="2527750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6" name="Google Shape;26646;p17"/>
              <p:cNvSpPr/>
              <p:nvPr/>
            </p:nvSpPr>
            <p:spPr>
              <a:xfrm>
                <a:off x="263062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7" name="Google Shape;26647;p17"/>
              <p:cNvSpPr/>
              <p:nvPr/>
            </p:nvSpPr>
            <p:spPr>
              <a:xfrm>
                <a:off x="2732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8" name="Google Shape;26648;p17"/>
              <p:cNvSpPr/>
              <p:nvPr/>
            </p:nvSpPr>
            <p:spPr>
              <a:xfrm>
                <a:off x="2835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9" name="Google Shape;26649;p17"/>
              <p:cNvSpPr/>
              <p:nvPr/>
            </p:nvSpPr>
            <p:spPr>
              <a:xfrm>
                <a:off x="2937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0" name="Google Shape;26650;p17"/>
              <p:cNvSpPr/>
              <p:nvPr/>
            </p:nvSpPr>
            <p:spPr>
              <a:xfrm>
                <a:off x="3038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1" name="Google Shape;26651;p17"/>
              <p:cNvSpPr/>
              <p:nvPr/>
            </p:nvSpPr>
            <p:spPr>
              <a:xfrm>
                <a:off x="3142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2" name="Google Shape;26652;p17"/>
              <p:cNvSpPr/>
              <p:nvPr/>
            </p:nvSpPr>
            <p:spPr>
              <a:xfrm>
                <a:off x="3244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3" name="Google Shape;26653;p17"/>
              <p:cNvSpPr/>
              <p:nvPr/>
            </p:nvSpPr>
            <p:spPr>
              <a:xfrm>
                <a:off x="3347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4" name="Google Shape;26654;p17"/>
              <p:cNvSpPr/>
              <p:nvPr/>
            </p:nvSpPr>
            <p:spPr>
              <a:xfrm>
                <a:off x="3448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5" name="Google Shape;26655;p17"/>
              <p:cNvSpPr/>
              <p:nvPr/>
            </p:nvSpPr>
            <p:spPr>
              <a:xfrm>
                <a:off x="3551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6" name="Google Shape;26656;p17"/>
              <p:cNvSpPr/>
              <p:nvPr/>
            </p:nvSpPr>
            <p:spPr>
              <a:xfrm>
                <a:off x="3653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7" name="Google Shape;26657;p17"/>
              <p:cNvSpPr/>
              <p:nvPr/>
            </p:nvSpPr>
            <p:spPr>
              <a:xfrm>
                <a:off x="3756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8" name="Google Shape;26658;p17"/>
              <p:cNvSpPr/>
              <p:nvPr/>
            </p:nvSpPr>
            <p:spPr>
              <a:xfrm>
                <a:off x="3858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9" name="Google Shape;26659;p17"/>
              <p:cNvSpPr/>
              <p:nvPr/>
            </p:nvSpPr>
            <p:spPr>
              <a:xfrm>
                <a:off x="3961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0" name="Google Shape;26660;p17"/>
              <p:cNvSpPr/>
              <p:nvPr/>
            </p:nvSpPr>
            <p:spPr>
              <a:xfrm>
                <a:off x="406350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1" name="Google Shape;26661;p17"/>
              <p:cNvSpPr/>
              <p:nvPr/>
            </p:nvSpPr>
            <p:spPr>
              <a:xfrm>
                <a:off x="416497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2" name="Google Shape;26662;p17"/>
              <p:cNvSpPr/>
              <p:nvPr/>
            </p:nvSpPr>
            <p:spPr>
              <a:xfrm>
                <a:off x="4268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3" name="Google Shape;26663;p17"/>
              <p:cNvSpPr/>
              <p:nvPr/>
            </p:nvSpPr>
            <p:spPr>
              <a:xfrm>
                <a:off x="4370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4" name="Google Shape;26664;p17"/>
              <p:cNvSpPr/>
              <p:nvPr/>
            </p:nvSpPr>
            <p:spPr>
              <a:xfrm>
                <a:off x="4473250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5" name="Google Shape;26665;p17"/>
              <p:cNvSpPr/>
              <p:nvPr/>
            </p:nvSpPr>
            <p:spPr>
              <a:xfrm>
                <a:off x="45747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6" name="Google Shape;26666;p17"/>
              <p:cNvSpPr/>
              <p:nvPr/>
            </p:nvSpPr>
            <p:spPr>
              <a:xfrm>
                <a:off x="46779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7" name="Google Shape;26667;p17"/>
              <p:cNvSpPr/>
              <p:nvPr/>
            </p:nvSpPr>
            <p:spPr>
              <a:xfrm>
                <a:off x="4779775" y="1777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8" name="Google Shape;26668;p17"/>
              <p:cNvSpPr/>
              <p:nvPr/>
            </p:nvSpPr>
            <p:spPr>
              <a:xfrm>
                <a:off x="4882975" y="1777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9" name="Google Shape;26669;p17"/>
              <p:cNvSpPr/>
              <p:nvPr/>
            </p:nvSpPr>
            <p:spPr>
              <a:xfrm>
                <a:off x="4984450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0" name="Google Shape;26670;p17"/>
              <p:cNvSpPr/>
              <p:nvPr/>
            </p:nvSpPr>
            <p:spPr>
              <a:xfrm>
                <a:off x="5087675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1" name="Google Shape;26671;p17"/>
              <p:cNvSpPr/>
              <p:nvPr/>
            </p:nvSpPr>
            <p:spPr>
              <a:xfrm>
                <a:off x="51895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2" name="Google Shape;26672;p17"/>
              <p:cNvSpPr/>
              <p:nvPr/>
            </p:nvSpPr>
            <p:spPr>
              <a:xfrm>
                <a:off x="529132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3" name="Google Shape;26673;p17"/>
              <p:cNvSpPr/>
              <p:nvPr/>
            </p:nvSpPr>
            <p:spPr>
              <a:xfrm>
                <a:off x="539420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4" name="Google Shape;26674;p17"/>
              <p:cNvSpPr/>
              <p:nvPr/>
            </p:nvSpPr>
            <p:spPr>
              <a:xfrm>
                <a:off x="5496025" y="1777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5" name="Google Shape;26675;p17"/>
              <p:cNvSpPr/>
              <p:nvPr/>
            </p:nvSpPr>
            <p:spPr>
              <a:xfrm>
                <a:off x="5599250" y="1777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6" name="Google Shape;26676;p17"/>
              <p:cNvSpPr/>
              <p:nvPr/>
            </p:nvSpPr>
            <p:spPr>
              <a:xfrm>
                <a:off x="5701075" y="1777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7" name="Google Shape;26677;p17"/>
              <p:cNvSpPr/>
              <p:nvPr/>
            </p:nvSpPr>
            <p:spPr>
              <a:xfrm>
                <a:off x="18111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8" name="Google Shape;26678;p17"/>
              <p:cNvSpPr/>
              <p:nvPr/>
            </p:nvSpPr>
            <p:spPr>
              <a:xfrm>
                <a:off x="1912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9" name="Google Shape;26679;p17"/>
              <p:cNvSpPr/>
              <p:nvPr/>
            </p:nvSpPr>
            <p:spPr>
              <a:xfrm>
                <a:off x="2016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0" name="Google Shape;26680;p17"/>
              <p:cNvSpPr/>
              <p:nvPr/>
            </p:nvSpPr>
            <p:spPr>
              <a:xfrm>
                <a:off x="21180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1" name="Google Shape;26681;p17"/>
              <p:cNvSpPr/>
              <p:nvPr/>
            </p:nvSpPr>
            <p:spPr>
              <a:xfrm>
                <a:off x="22209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2" name="Google Shape;26682;p17"/>
              <p:cNvSpPr/>
              <p:nvPr/>
            </p:nvSpPr>
            <p:spPr>
              <a:xfrm>
                <a:off x="232272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3" name="Google Shape;26683;p17"/>
              <p:cNvSpPr/>
              <p:nvPr/>
            </p:nvSpPr>
            <p:spPr>
              <a:xfrm>
                <a:off x="24259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4" name="Google Shape;26684;p17"/>
              <p:cNvSpPr/>
              <p:nvPr/>
            </p:nvSpPr>
            <p:spPr>
              <a:xfrm>
                <a:off x="2527750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5" name="Google Shape;26685;p17"/>
              <p:cNvSpPr/>
              <p:nvPr/>
            </p:nvSpPr>
            <p:spPr>
              <a:xfrm>
                <a:off x="263062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6" name="Google Shape;26686;p17"/>
              <p:cNvSpPr/>
              <p:nvPr/>
            </p:nvSpPr>
            <p:spPr>
              <a:xfrm>
                <a:off x="2732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7" name="Google Shape;26687;p17"/>
              <p:cNvSpPr/>
              <p:nvPr/>
            </p:nvSpPr>
            <p:spPr>
              <a:xfrm>
                <a:off x="2835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8" name="Google Shape;26688;p17"/>
              <p:cNvSpPr/>
              <p:nvPr/>
            </p:nvSpPr>
            <p:spPr>
              <a:xfrm>
                <a:off x="2937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9" name="Google Shape;26689;p17"/>
              <p:cNvSpPr/>
              <p:nvPr/>
            </p:nvSpPr>
            <p:spPr>
              <a:xfrm>
                <a:off x="3038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0" name="Google Shape;26690;p17"/>
              <p:cNvSpPr/>
              <p:nvPr/>
            </p:nvSpPr>
            <p:spPr>
              <a:xfrm>
                <a:off x="3142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1" name="Google Shape;26691;p17"/>
              <p:cNvSpPr/>
              <p:nvPr/>
            </p:nvSpPr>
            <p:spPr>
              <a:xfrm>
                <a:off x="3244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2" name="Google Shape;26692;p17"/>
              <p:cNvSpPr/>
              <p:nvPr/>
            </p:nvSpPr>
            <p:spPr>
              <a:xfrm>
                <a:off x="3347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3" name="Google Shape;26693;p17"/>
              <p:cNvSpPr/>
              <p:nvPr/>
            </p:nvSpPr>
            <p:spPr>
              <a:xfrm>
                <a:off x="3448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4" name="Google Shape;26694;p17"/>
              <p:cNvSpPr/>
              <p:nvPr/>
            </p:nvSpPr>
            <p:spPr>
              <a:xfrm>
                <a:off x="3551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5" name="Google Shape;26695;p17"/>
              <p:cNvSpPr/>
              <p:nvPr/>
            </p:nvSpPr>
            <p:spPr>
              <a:xfrm>
                <a:off x="3653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6" name="Google Shape;26696;p17"/>
              <p:cNvSpPr/>
              <p:nvPr/>
            </p:nvSpPr>
            <p:spPr>
              <a:xfrm>
                <a:off x="3756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7" name="Google Shape;26697;p17"/>
              <p:cNvSpPr/>
              <p:nvPr/>
            </p:nvSpPr>
            <p:spPr>
              <a:xfrm>
                <a:off x="3858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8" name="Google Shape;26698;p17"/>
              <p:cNvSpPr/>
              <p:nvPr/>
            </p:nvSpPr>
            <p:spPr>
              <a:xfrm>
                <a:off x="3961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9" name="Google Shape;26699;p17"/>
              <p:cNvSpPr/>
              <p:nvPr/>
            </p:nvSpPr>
            <p:spPr>
              <a:xfrm>
                <a:off x="406350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0" name="Google Shape;26700;p17"/>
              <p:cNvSpPr/>
              <p:nvPr/>
            </p:nvSpPr>
            <p:spPr>
              <a:xfrm>
                <a:off x="416497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1" name="Google Shape;26701;p17"/>
              <p:cNvSpPr/>
              <p:nvPr/>
            </p:nvSpPr>
            <p:spPr>
              <a:xfrm>
                <a:off x="4268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2" name="Google Shape;26702;p17"/>
              <p:cNvSpPr/>
              <p:nvPr/>
            </p:nvSpPr>
            <p:spPr>
              <a:xfrm>
                <a:off x="4370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3" name="Google Shape;26703;p17"/>
              <p:cNvSpPr/>
              <p:nvPr/>
            </p:nvSpPr>
            <p:spPr>
              <a:xfrm>
                <a:off x="4473250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4" name="Google Shape;26704;p17"/>
              <p:cNvSpPr/>
              <p:nvPr/>
            </p:nvSpPr>
            <p:spPr>
              <a:xfrm>
                <a:off x="45747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5" name="Google Shape;26705;p17"/>
              <p:cNvSpPr/>
              <p:nvPr/>
            </p:nvSpPr>
            <p:spPr>
              <a:xfrm>
                <a:off x="46779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6" name="Google Shape;26706;p17"/>
              <p:cNvSpPr/>
              <p:nvPr/>
            </p:nvSpPr>
            <p:spPr>
              <a:xfrm>
                <a:off x="4779775" y="1878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7" name="Google Shape;26707;p17"/>
              <p:cNvSpPr/>
              <p:nvPr/>
            </p:nvSpPr>
            <p:spPr>
              <a:xfrm>
                <a:off x="4882975" y="1878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8" name="Google Shape;26708;p17"/>
              <p:cNvSpPr/>
              <p:nvPr/>
            </p:nvSpPr>
            <p:spPr>
              <a:xfrm>
                <a:off x="4984450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9" name="Google Shape;26709;p17"/>
              <p:cNvSpPr/>
              <p:nvPr/>
            </p:nvSpPr>
            <p:spPr>
              <a:xfrm>
                <a:off x="5087675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0" name="Google Shape;26710;p17"/>
              <p:cNvSpPr/>
              <p:nvPr/>
            </p:nvSpPr>
            <p:spPr>
              <a:xfrm>
                <a:off x="51895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1" name="Google Shape;26711;p17"/>
              <p:cNvSpPr/>
              <p:nvPr/>
            </p:nvSpPr>
            <p:spPr>
              <a:xfrm>
                <a:off x="529132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2" name="Google Shape;26712;p17"/>
              <p:cNvSpPr/>
              <p:nvPr/>
            </p:nvSpPr>
            <p:spPr>
              <a:xfrm>
                <a:off x="539420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3" name="Google Shape;26713;p17"/>
              <p:cNvSpPr/>
              <p:nvPr/>
            </p:nvSpPr>
            <p:spPr>
              <a:xfrm>
                <a:off x="5496025" y="1878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4" name="Google Shape;26714;p17"/>
              <p:cNvSpPr/>
              <p:nvPr/>
            </p:nvSpPr>
            <p:spPr>
              <a:xfrm>
                <a:off x="5599250" y="1878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5" name="Google Shape;26715;p17"/>
              <p:cNvSpPr/>
              <p:nvPr/>
            </p:nvSpPr>
            <p:spPr>
              <a:xfrm>
                <a:off x="5701075" y="1878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6" name="Google Shape;26716;p17"/>
              <p:cNvSpPr/>
              <p:nvPr/>
            </p:nvSpPr>
            <p:spPr>
              <a:xfrm>
                <a:off x="18111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7" name="Google Shape;26717;p17"/>
              <p:cNvSpPr/>
              <p:nvPr/>
            </p:nvSpPr>
            <p:spPr>
              <a:xfrm>
                <a:off x="1912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8" name="Google Shape;26718;p17"/>
              <p:cNvSpPr/>
              <p:nvPr/>
            </p:nvSpPr>
            <p:spPr>
              <a:xfrm>
                <a:off x="2016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9" name="Google Shape;26719;p17"/>
              <p:cNvSpPr/>
              <p:nvPr/>
            </p:nvSpPr>
            <p:spPr>
              <a:xfrm>
                <a:off x="21180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0" name="Google Shape;26720;p17"/>
              <p:cNvSpPr/>
              <p:nvPr/>
            </p:nvSpPr>
            <p:spPr>
              <a:xfrm>
                <a:off x="22209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1" name="Google Shape;26721;p17"/>
              <p:cNvSpPr/>
              <p:nvPr/>
            </p:nvSpPr>
            <p:spPr>
              <a:xfrm>
                <a:off x="232272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2" name="Google Shape;26722;p17"/>
              <p:cNvSpPr/>
              <p:nvPr/>
            </p:nvSpPr>
            <p:spPr>
              <a:xfrm>
                <a:off x="24259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3" name="Google Shape;26723;p17"/>
              <p:cNvSpPr/>
              <p:nvPr/>
            </p:nvSpPr>
            <p:spPr>
              <a:xfrm>
                <a:off x="2527750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4" name="Google Shape;26724;p17"/>
              <p:cNvSpPr/>
              <p:nvPr/>
            </p:nvSpPr>
            <p:spPr>
              <a:xfrm>
                <a:off x="263062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5" name="Google Shape;26725;p17"/>
              <p:cNvSpPr/>
              <p:nvPr/>
            </p:nvSpPr>
            <p:spPr>
              <a:xfrm>
                <a:off x="2732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6" name="Google Shape;26726;p17"/>
              <p:cNvSpPr/>
              <p:nvPr/>
            </p:nvSpPr>
            <p:spPr>
              <a:xfrm>
                <a:off x="2835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7" name="Google Shape;26727;p17"/>
              <p:cNvSpPr/>
              <p:nvPr/>
            </p:nvSpPr>
            <p:spPr>
              <a:xfrm>
                <a:off x="2937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8" name="Google Shape;26728;p17"/>
              <p:cNvSpPr/>
              <p:nvPr/>
            </p:nvSpPr>
            <p:spPr>
              <a:xfrm>
                <a:off x="3038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9" name="Google Shape;26729;p17"/>
              <p:cNvSpPr/>
              <p:nvPr/>
            </p:nvSpPr>
            <p:spPr>
              <a:xfrm>
                <a:off x="3142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0" name="Google Shape;26730;p17"/>
              <p:cNvSpPr/>
              <p:nvPr/>
            </p:nvSpPr>
            <p:spPr>
              <a:xfrm>
                <a:off x="3244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1" name="Google Shape;26731;p17"/>
              <p:cNvSpPr/>
              <p:nvPr/>
            </p:nvSpPr>
            <p:spPr>
              <a:xfrm>
                <a:off x="3347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2" name="Google Shape;26732;p17"/>
              <p:cNvSpPr/>
              <p:nvPr/>
            </p:nvSpPr>
            <p:spPr>
              <a:xfrm>
                <a:off x="3448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3" name="Google Shape;26733;p17"/>
              <p:cNvSpPr/>
              <p:nvPr/>
            </p:nvSpPr>
            <p:spPr>
              <a:xfrm>
                <a:off x="3551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4" name="Google Shape;26734;p17"/>
              <p:cNvSpPr/>
              <p:nvPr/>
            </p:nvSpPr>
            <p:spPr>
              <a:xfrm>
                <a:off x="3653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5" name="Google Shape;26735;p17"/>
              <p:cNvSpPr/>
              <p:nvPr/>
            </p:nvSpPr>
            <p:spPr>
              <a:xfrm>
                <a:off x="3756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6" name="Google Shape;26736;p17"/>
              <p:cNvSpPr/>
              <p:nvPr/>
            </p:nvSpPr>
            <p:spPr>
              <a:xfrm>
                <a:off x="3858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7" name="Google Shape;26737;p17"/>
              <p:cNvSpPr/>
              <p:nvPr/>
            </p:nvSpPr>
            <p:spPr>
              <a:xfrm>
                <a:off x="3961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8" name="Google Shape;26738;p17"/>
              <p:cNvSpPr/>
              <p:nvPr/>
            </p:nvSpPr>
            <p:spPr>
              <a:xfrm>
                <a:off x="406350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9" name="Google Shape;26739;p17"/>
              <p:cNvSpPr/>
              <p:nvPr/>
            </p:nvSpPr>
            <p:spPr>
              <a:xfrm>
                <a:off x="416497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0" name="Google Shape;26740;p17"/>
              <p:cNvSpPr/>
              <p:nvPr/>
            </p:nvSpPr>
            <p:spPr>
              <a:xfrm>
                <a:off x="4268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1" name="Google Shape;26741;p17"/>
              <p:cNvSpPr/>
              <p:nvPr/>
            </p:nvSpPr>
            <p:spPr>
              <a:xfrm>
                <a:off x="4370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2" name="Google Shape;26742;p17"/>
              <p:cNvSpPr/>
              <p:nvPr/>
            </p:nvSpPr>
            <p:spPr>
              <a:xfrm>
                <a:off x="4473250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3" name="Google Shape;26743;p17"/>
              <p:cNvSpPr/>
              <p:nvPr/>
            </p:nvSpPr>
            <p:spPr>
              <a:xfrm>
                <a:off x="45747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4" name="Google Shape;26744;p17"/>
              <p:cNvSpPr/>
              <p:nvPr/>
            </p:nvSpPr>
            <p:spPr>
              <a:xfrm>
                <a:off x="46779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5" name="Google Shape;26745;p17"/>
              <p:cNvSpPr/>
              <p:nvPr/>
            </p:nvSpPr>
            <p:spPr>
              <a:xfrm>
                <a:off x="4779775" y="1981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6" name="Google Shape;26746;p17"/>
              <p:cNvSpPr/>
              <p:nvPr/>
            </p:nvSpPr>
            <p:spPr>
              <a:xfrm>
                <a:off x="4882975" y="1981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7" name="Google Shape;26747;p17"/>
              <p:cNvSpPr/>
              <p:nvPr/>
            </p:nvSpPr>
            <p:spPr>
              <a:xfrm>
                <a:off x="4984450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8" name="Google Shape;26748;p17"/>
              <p:cNvSpPr/>
              <p:nvPr/>
            </p:nvSpPr>
            <p:spPr>
              <a:xfrm>
                <a:off x="5087675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9" name="Google Shape;26749;p17"/>
              <p:cNvSpPr/>
              <p:nvPr/>
            </p:nvSpPr>
            <p:spPr>
              <a:xfrm>
                <a:off x="51895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0" name="Google Shape;26750;p17"/>
              <p:cNvSpPr/>
              <p:nvPr/>
            </p:nvSpPr>
            <p:spPr>
              <a:xfrm>
                <a:off x="529132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1" name="Google Shape;26751;p17"/>
              <p:cNvSpPr/>
              <p:nvPr/>
            </p:nvSpPr>
            <p:spPr>
              <a:xfrm>
                <a:off x="539420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2" name="Google Shape;26752;p17"/>
              <p:cNvSpPr/>
              <p:nvPr/>
            </p:nvSpPr>
            <p:spPr>
              <a:xfrm>
                <a:off x="5496025" y="1981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3" name="Google Shape;26753;p17"/>
              <p:cNvSpPr/>
              <p:nvPr/>
            </p:nvSpPr>
            <p:spPr>
              <a:xfrm>
                <a:off x="5599250" y="1981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4" name="Google Shape;26754;p17"/>
              <p:cNvSpPr/>
              <p:nvPr/>
            </p:nvSpPr>
            <p:spPr>
              <a:xfrm>
                <a:off x="5701075" y="1981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5" name="Google Shape;26755;p17"/>
              <p:cNvSpPr/>
              <p:nvPr/>
            </p:nvSpPr>
            <p:spPr>
              <a:xfrm>
                <a:off x="18111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6" name="Google Shape;26756;p17"/>
              <p:cNvSpPr/>
              <p:nvPr/>
            </p:nvSpPr>
            <p:spPr>
              <a:xfrm>
                <a:off x="1912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7" name="Google Shape;26757;p17"/>
              <p:cNvSpPr/>
              <p:nvPr/>
            </p:nvSpPr>
            <p:spPr>
              <a:xfrm>
                <a:off x="2016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8" name="Google Shape;26758;p17"/>
              <p:cNvSpPr/>
              <p:nvPr/>
            </p:nvSpPr>
            <p:spPr>
              <a:xfrm>
                <a:off x="21180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9" name="Google Shape;26759;p17"/>
              <p:cNvSpPr/>
              <p:nvPr/>
            </p:nvSpPr>
            <p:spPr>
              <a:xfrm>
                <a:off x="22209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0" name="Google Shape;26760;p17"/>
              <p:cNvSpPr/>
              <p:nvPr/>
            </p:nvSpPr>
            <p:spPr>
              <a:xfrm>
                <a:off x="232272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1" name="Google Shape;26761;p17"/>
              <p:cNvSpPr/>
              <p:nvPr/>
            </p:nvSpPr>
            <p:spPr>
              <a:xfrm>
                <a:off x="24259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2" name="Google Shape;26762;p17"/>
              <p:cNvSpPr/>
              <p:nvPr/>
            </p:nvSpPr>
            <p:spPr>
              <a:xfrm>
                <a:off x="2527750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3" name="Google Shape;26763;p17"/>
              <p:cNvSpPr/>
              <p:nvPr/>
            </p:nvSpPr>
            <p:spPr>
              <a:xfrm>
                <a:off x="263062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4" name="Google Shape;26764;p17"/>
              <p:cNvSpPr/>
              <p:nvPr/>
            </p:nvSpPr>
            <p:spPr>
              <a:xfrm>
                <a:off x="2732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5" name="Google Shape;26765;p17"/>
              <p:cNvSpPr/>
              <p:nvPr/>
            </p:nvSpPr>
            <p:spPr>
              <a:xfrm>
                <a:off x="2835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6" name="Google Shape;26766;p17"/>
              <p:cNvSpPr/>
              <p:nvPr/>
            </p:nvSpPr>
            <p:spPr>
              <a:xfrm>
                <a:off x="2937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7" name="Google Shape;26767;p17"/>
              <p:cNvSpPr/>
              <p:nvPr/>
            </p:nvSpPr>
            <p:spPr>
              <a:xfrm>
                <a:off x="3038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8" name="Google Shape;26768;p17"/>
              <p:cNvSpPr/>
              <p:nvPr/>
            </p:nvSpPr>
            <p:spPr>
              <a:xfrm>
                <a:off x="3142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9" name="Google Shape;26769;p17"/>
              <p:cNvSpPr/>
              <p:nvPr/>
            </p:nvSpPr>
            <p:spPr>
              <a:xfrm>
                <a:off x="3244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0" name="Google Shape;26770;p17"/>
              <p:cNvSpPr/>
              <p:nvPr/>
            </p:nvSpPr>
            <p:spPr>
              <a:xfrm>
                <a:off x="3347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1" name="Google Shape;26771;p17"/>
              <p:cNvSpPr/>
              <p:nvPr/>
            </p:nvSpPr>
            <p:spPr>
              <a:xfrm>
                <a:off x="3448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2" name="Google Shape;26772;p17"/>
              <p:cNvSpPr/>
              <p:nvPr/>
            </p:nvSpPr>
            <p:spPr>
              <a:xfrm>
                <a:off x="3551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3" name="Google Shape;26773;p17"/>
              <p:cNvSpPr/>
              <p:nvPr/>
            </p:nvSpPr>
            <p:spPr>
              <a:xfrm>
                <a:off x="3653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4" name="Google Shape;26774;p17"/>
              <p:cNvSpPr/>
              <p:nvPr/>
            </p:nvSpPr>
            <p:spPr>
              <a:xfrm>
                <a:off x="3756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5" name="Google Shape;26775;p17"/>
              <p:cNvSpPr/>
              <p:nvPr/>
            </p:nvSpPr>
            <p:spPr>
              <a:xfrm>
                <a:off x="3858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6" name="Google Shape;26776;p17"/>
              <p:cNvSpPr/>
              <p:nvPr/>
            </p:nvSpPr>
            <p:spPr>
              <a:xfrm>
                <a:off x="3961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7" name="Google Shape;26777;p17"/>
              <p:cNvSpPr/>
              <p:nvPr/>
            </p:nvSpPr>
            <p:spPr>
              <a:xfrm>
                <a:off x="406350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8" name="Google Shape;26778;p17"/>
              <p:cNvSpPr/>
              <p:nvPr/>
            </p:nvSpPr>
            <p:spPr>
              <a:xfrm>
                <a:off x="416497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9" name="Google Shape;26779;p17"/>
              <p:cNvSpPr/>
              <p:nvPr/>
            </p:nvSpPr>
            <p:spPr>
              <a:xfrm>
                <a:off x="4268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0" name="Google Shape;26780;p17"/>
              <p:cNvSpPr/>
              <p:nvPr/>
            </p:nvSpPr>
            <p:spPr>
              <a:xfrm>
                <a:off x="4370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1" name="Google Shape;26781;p17"/>
              <p:cNvSpPr/>
              <p:nvPr/>
            </p:nvSpPr>
            <p:spPr>
              <a:xfrm>
                <a:off x="4473250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2" name="Google Shape;26782;p17"/>
              <p:cNvSpPr/>
              <p:nvPr/>
            </p:nvSpPr>
            <p:spPr>
              <a:xfrm>
                <a:off x="45747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3" name="Google Shape;26783;p17"/>
              <p:cNvSpPr/>
              <p:nvPr/>
            </p:nvSpPr>
            <p:spPr>
              <a:xfrm>
                <a:off x="46779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4" name="Google Shape;26784;p17"/>
              <p:cNvSpPr/>
              <p:nvPr/>
            </p:nvSpPr>
            <p:spPr>
              <a:xfrm>
                <a:off x="4779775" y="2083525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5" name="Google Shape;26785;p17"/>
              <p:cNvSpPr/>
              <p:nvPr/>
            </p:nvSpPr>
            <p:spPr>
              <a:xfrm>
                <a:off x="4882975" y="2083525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6" name="Google Shape;26786;p17"/>
              <p:cNvSpPr/>
              <p:nvPr/>
            </p:nvSpPr>
            <p:spPr>
              <a:xfrm>
                <a:off x="4984450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7" name="Google Shape;26787;p17"/>
              <p:cNvSpPr/>
              <p:nvPr/>
            </p:nvSpPr>
            <p:spPr>
              <a:xfrm>
                <a:off x="5087675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8" name="Google Shape;26788;p17"/>
              <p:cNvSpPr/>
              <p:nvPr/>
            </p:nvSpPr>
            <p:spPr>
              <a:xfrm>
                <a:off x="51895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9" name="Google Shape;26789;p17"/>
              <p:cNvSpPr/>
              <p:nvPr/>
            </p:nvSpPr>
            <p:spPr>
              <a:xfrm>
                <a:off x="529132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0" name="Google Shape;26790;p17"/>
              <p:cNvSpPr/>
              <p:nvPr/>
            </p:nvSpPr>
            <p:spPr>
              <a:xfrm>
                <a:off x="539420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1" name="Google Shape;26791;p17"/>
              <p:cNvSpPr/>
              <p:nvPr/>
            </p:nvSpPr>
            <p:spPr>
              <a:xfrm>
                <a:off x="5496025" y="2083525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2" name="Google Shape;26792;p17"/>
              <p:cNvSpPr/>
              <p:nvPr/>
            </p:nvSpPr>
            <p:spPr>
              <a:xfrm>
                <a:off x="5599250" y="2083525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3" name="Google Shape;26793;p17"/>
              <p:cNvSpPr/>
              <p:nvPr/>
            </p:nvSpPr>
            <p:spPr>
              <a:xfrm>
                <a:off x="5701075" y="2083525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4" name="Google Shape;26794;p17"/>
              <p:cNvSpPr/>
              <p:nvPr/>
            </p:nvSpPr>
            <p:spPr>
              <a:xfrm>
                <a:off x="18111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5" name="Google Shape;26795;p17"/>
              <p:cNvSpPr/>
              <p:nvPr/>
            </p:nvSpPr>
            <p:spPr>
              <a:xfrm>
                <a:off x="1912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6" name="Google Shape;26796;p17"/>
              <p:cNvSpPr/>
              <p:nvPr/>
            </p:nvSpPr>
            <p:spPr>
              <a:xfrm>
                <a:off x="2016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7" name="Google Shape;26797;p17"/>
              <p:cNvSpPr/>
              <p:nvPr/>
            </p:nvSpPr>
            <p:spPr>
              <a:xfrm>
                <a:off x="21180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8" name="Google Shape;26798;p17"/>
              <p:cNvSpPr/>
              <p:nvPr/>
            </p:nvSpPr>
            <p:spPr>
              <a:xfrm>
                <a:off x="22209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9" name="Google Shape;26799;p17"/>
              <p:cNvSpPr/>
              <p:nvPr/>
            </p:nvSpPr>
            <p:spPr>
              <a:xfrm>
                <a:off x="232272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0" name="Google Shape;26800;p17"/>
              <p:cNvSpPr/>
              <p:nvPr/>
            </p:nvSpPr>
            <p:spPr>
              <a:xfrm>
                <a:off x="24259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1" name="Google Shape;26801;p17"/>
              <p:cNvSpPr/>
              <p:nvPr/>
            </p:nvSpPr>
            <p:spPr>
              <a:xfrm>
                <a:off x="2527750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2" name="Google Shape;26802;p17"/>
              <p:cNvSpPr/>
              <p:nvPr/>
            </p:nvSpPr>
            <p:spPr>
              <a:xfrm>
                <a:off x="263062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3" name="Google Shape;26803;p17"/>
              <p:cNvSpPr/>
              <p:nvPr/>
            </p:nvSpPr>
            <p:spPr>
              <a:xfrm>
                <a:off x="2732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4" name="Google Shape;26804;p17"/>
              <p:cNvSpPr/>
              <p:nvPr/>
            </p:nvSpPr>
            <p:spPr>
              <a:xfrm>
                <a:off x="2835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5" name="Google Shape;26805;p17"/>
              <p:cNvSpPr/>
              <p:nvPr/>
            </p:nvSpPr>
            <p:spPr>
              <a:xfrm>
                <a:off x="2937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6" name="Google Shape;26806;p17"/>
              <p:cNvSpPr/>
              <p:nvPr/>
            </p:nvSpPr>
            <p:spPr>
              <a:xfrm>
                <a:off x="3038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7" name="Google Shape;26807;p17"/>
              <p:cNvSpPr/>
              <p:nvPr/>
            </p:nvSpPr>
            <p:spPr>
              <a:xfrm>
                <a:off x="3142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8" name="Google Shape;26808;p17"/>
              <p:cNvSpPr/>
              <p:nvPr/>
            </p:nvSpPr>
            <p:spPr>
              <a:xfrm>
                <a:off x="3244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9" name="Google Shape;26809;p17"/>
              <p:cNvSpPr/>
              <p:nvPr/>
            </p:nvSpPr>
            <p:spPr>
              <a:xfrm>
                <a:off x="3347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0" name="Google Shape;26810;p17"/>
              <p:cNvSpPr/>
              <p:nvPr/>
            </p:nvSpPr>
            <p:spPr>
              <a:xfrm>
                <a:off x="3448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1" name="Google Shape;26811;p17"/>
              <p:cNvSpPr/>
              <p:nvPr/>
            </p:nvSpPr>
            <p:spPr>
              <a:xfrm>
                <a:off x="3551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2" name="Google Shape;26812;p17"/>
              <p:cNvSpPr/>
              <p:nvPr/>
            </p:nvSpPr>
            <p:spPr>
              <a:xfrm>
                <a:off x="3653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3" name="Google Shape;26813;p17"/>
              <p:cNvSpPr/>
              <p:nvPr/>
            </p:nvSpPr>
            <p:spPr>
              <a:xfrm>
                <a:off x="3756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4" name="Google Shape;26814;p17"/>
              <p:cNvSpPr/>
              <p:nvPr/>
            </p:nvSpPr>
            <p:spPr>
              <a:xfrm>
                <a:off x="3858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5" name="Google Shape;26815;p17"/>
              <p:cNvSpPr/>
              <p:nvPr/>
            </p:nvSpPr>
            <p:spPr>
              <a:xfrm>
                <a:off x="3961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6" name="Google Shape;26816;p17"/>
              <p:cNvSpPr/>
              <p:nvPr/>
            </p:nvSpPr>
            <p:spPr>
              <a:xfrm>
                <a:off x="406350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7" name="Google Shape;26817;p17"/>
              <p:cNvSpPr/>
              <p:nvPr/>
            </p:nvSpPr>
            <p:spPr>
              <a:xfrm>
                <a:off x="416497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8" name="Google Shape;26818;p17"/>
              <p:cNvSpPr/>
              <p:nvPr/>
            </p:nvSpPr>
            <p:spPr>
              <a:xfrm>
                <a:off x="4268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9" name="Google Shape;26819;p17"/>
              <p:cNvSpPr/>
              <p:nvPr/>
            </p:nvSpPr>
            <p:spPr>
              <a:xfrm>
                <a:off x="4370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0" name="Google Shape;26820;p17"/>
              <p:cNvSpPr/>
              <p:nvPr/>
            </p:nvSpPr>
            <p:spPr>
              <a:xfrm>
                <a:off x="4473250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1" name="Google Shape;26821;p17"/>
              <p:cNvSpPr/>
              <p:nvPr/>
            </p:nvSpPr>
            <p:spPr>
              <a:xfrm>
                <a:off x="45747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2" name="Google Shape;26822;p17"/>
              <p:cNvSpPr/>
              <p:nvPr/>
            </p:nvSpPr>
            <p:spPr>
              <a:xfrm>
                <a:off x="46779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3" name="Google Shape;26823;p17"/>
              <p:cNvSpPr/>
              <p:nvPr/>
            </p:nvSpPr>
            <p:spPr>
              <a:xfrm>
                <a:off x="4779775" y="218500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4" name="Google Shape;26824;p17"/>
              <p:cNvSpPr/>
              <p:nvPr/>
            </p:nvSpPr>
            <p:spPr>
              <a:xfrm>
                <a:off x="4882975" y="218500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5" name="Google Shape;26825;p17"/>
              <p:cNvSpPr/>
              <p:nvPr/>
            </p:nvSpPr>
            <p:spPr>
              <a:xfrm>
                <a:off x="4984450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6" name="Google Shape;26826;p17"/>
              <p:cNvSpPr/>
              <p:nvPr/>
            </p:nvSpPr>
            <p:spPr>
              <a:xfrm>
                <a:off x="5087675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7" name="Google Shape;26827;p17"/>
              <p:cNvSpPr/>
              <p:nvPr/>
            </p:nvSpPr>
            <p:spPr>
              <a:xfrm>
                <a:off x="51895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8" name="Google Shape;26828;p17"/>
              <p:cNvSpPr/>
              <p:nvPr/>
            </p:nvSpPr>
            <p:spPr>
              <a:xfrm>
                <a:off x="529132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9" name="Google Shape;26829;p17"/>
              <p:cNvSpPr/>
              <p:nvPr/>
            </p:nvSpPr>
            <p:spPr>
              <a:xfrm>
                <a:off x="539420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0" name="Google Shape;26830;p17"/>
              <p:cNvSpPr/>
              <p:nvPr/>
            </p:nvSpPr>
            <p:spPr>
              <a:xfrm>
                <a:off x="5496025" y="218500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1" name="Google Shape;26831;p17"/>
              <p:cNvSpPr/>
              <p:nvPr/>
            </p:nvSpPr>
            <p:spPr>
              <a:xfrm>
                <a:off x="5599250" y="218500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2" name="Google Shape;26832;p17"/>
              <p:cNvSpPr/>
              <p:nvPr/>
            </p:nvSpPr>
            <p:spPr>
              <a:xfrm>
                <a:off x="5701075" y="218500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3" name="Google Shape;26833;p17"/>
              <p:cNvSpPr/>
              <p:nvPr/>
            </p:nvSpPr>
            <p:spPr>
              <a:xfrm>
                <a:off x="18111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4" name="Google Shape;26834;p17"/>
              <p:cNvSpPr/>
              <p:nvPr/>
            </p:nvSpPr>
            <p:spPr>
              <a:xfrm>
                <a:off x="1912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5" name="Google Shape;26835;p17"/>
              <p:cNvSpPr/>
              <p:nvPr/>
            </p:nvSpPr>
            <p:spPr>
              <a:xfrm>
                <a:off x="2016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6" name="Google Shape;26836;p17"/>
              <p:cNvSpPr/>
              <p:nvPr/>
            </p:nvSpPr>
            <p:spPr>
              <a:xfrm>
                <a:off x="21180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7" name="Google Shape;26837;p17"/>
              <p:cNvSpPr/>
              <p:nvPr/>
            </p:nvSpPr>
            <p:spPr>
              <a:xfrm>
                <a:off x="22209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8" name="Google Shape;26838;p17"/>
              <p:cNvSpPr/>
              <p:nvPr/>
            </p:nvSpPr>
            <p:spPr>
              <a:xfrm>
                <a:off x="232272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9" name="Google Shape;26839;p17"/>
              <p:cNvSpPr/>
              <p:nvPr/>
            </p:nvSpPr>
            <p:spPr>
              <a:xfrm>
                <a:off x="24259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0" name="Google Shape;26840;p17"/>
              <p:cNvSpPr/>
              <p:nvPr/>
            </p:nvSpPr>
            <p:spPr>
              <a:xfrm>
                <a:off x="2527750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1" name="Google Shape;26841;p17"/>
              <p:cNvSpPr/>
              <p:nvPr/>
            </p:nvSpPr>
            <p:spPr>
              <a:xfrm>
                <a:off x="263062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2" name="Google Shape;26842;p17"/>
              <p:cNvSpPr/>
              <p:nvPr/>
            </p:nvSpPr>
            <p:spPr>
              <a:xfrm>
                <a:off x="2732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3" name="Google Shape;26843;p17"/>
              <p:cNvSpPr/>
              <p:nvPr/>
            </p:nvSpPr>
            <p:spPr>
              <a:xfrm>
                <a:off x="2835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4" name="Google Shape;26844;p17"/>
              <p:cNvSpPr/>
              <p:nvPr/>
            </p:nvSpPr>
            <p:spPr>
              <a:xfrm>
                <a:off x="2937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5" name="Google Shape;26845;p17"/>
              <p:cNvSpPr/>
              <p:nvPr/>
            </p:nvSpPr>
            <p:spPr>
              <a:xfrm>
                <a:off x="3038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6" name="Google Shape;26846;p17"/>
              <p:cNvSpPr/>
              <p:nvPr/>
            </p:nvSpPr>
            <p:spPr>
              <a:xfrm>
                <a:off x="3142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7" name="Google Shape;26847;p17"/>
              <p:cNvSpPr/>
              <p:nvPr/>
            </p:nvSpPr>
            <p:spPr>
              <a:xfrm>
                <a:off x="3244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8" name="Google Shape;26848;p17"/>
              <p:cNvSpPr/>
              <p:nvPr/>
            </p:nvSpPr>
            <p:spPr>
              <a:xfrm>
                <a:off x="3347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9" name="Google Shape;26849;p17"/>
              <p:cNvSpPr/>
              <p:nvPr/>
            </p:nvSpPr>
            <p:spPr>
              <a:xfrm>
                <a:off x="3448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0" name="Google Shape;26850;p17"/>
              <p:cNvSpPr/>
              <p:nvPr/>
            </p:nvSpPr>
            <p:spPr>
              <a:xfrm>
                <a:off x="3551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1" name="Google Shape;26851;p17"/>
              <p:cNvSpPr/>
              <p:nvPr/>
            </p:nvSpPr>
            <p:spPr>
              <a:xfrm>
                <a:off x="3653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2" name="Google Shape;26852;p17"/>
              <p:cNvSpPr/>
              <p:nvPr/>
            </p:nvSpPr>
            <p:spPr>
              <a:xfrm>
                <a:off x="3756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3" name="Google Shape;26853;p17"/>
              <p:cNvSpPr/>
              <p:nvPr/>
            </p:nvSpPr>
            <p:spPr>
              <a:xfrm>
                <a:off x="3858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4" name="Google Shape;26854;p17"/>
              <p:cNvSpPr/>
              <p:nvPr/>
            </p:nvSpPr>
            <p:spPr>
              <a:xfrm>
                <a:off x="3961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5" name="Google Shape;26855;p17"/>
              <p:cNvSpPr/>
              <p:nvPr/>
            </p:nvSpPr>
            <p:spPr>
              <a:xfrm>
                <a:off x="406350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6" name="Google Shape;26856;p17"/>
              <p:cNvSpPr/>
              <p:nvPr/>
            </p:nvSpPr>
            <p:spPr>
              <a:xfrm>
                <a:off x="416497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7" name="Google Shape;26857;p17"/>
              <p:cNvSpPr/>
              <p:nvPr/>
            </p:nvSpPr>
            <p:spPr>
              <a:xfrm>
                <a:off x="4268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8" name="Google Shape;26858;p17"/>
              <p:cNvSpPr/>
              <p:nvPr/>
            </p:nvSpPr>
            <p:spPr>
              <a:xfrm>
                <a:off x="4370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9" name="Google Shape;26859;p17"/>
              <p:cNvSpPr/>
              <p:nvPr/>
            </p:nvSpPr>
            <p:spPr>
              <a:xfrm>
                <a:off x="4473250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0" name="Google Shape;26860;p17"/>
              <p:cNvSpPr/>
              <p:nvPr/>
            </p:nvSpPr>
            <p:spPr>
              <a:xfrm>
                <a:off x="45747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1" name="Google Shape;26861;p17"/>
              <p:cNvSpPr/>
              <p:nvPr/>
            </p:nvSpPr>
            <p:spPr>
              <a:xfrm>
                <a:off x="46779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2" name="Google Shape;26862;p17"/>
              <p:cNvSpPr/>
              <p:nvPr/>
            </p:nvSpPr>
            <p:spPr>
              <a:xfrm>
                <a:off x="4779775" y="2288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3" name="Google Shape;26863;p17"/>
              <p:cNvSpPr/>
              <p:nvPr/>
            </p:nvSpPr>
            <p:spPr>
              <a:xfrm>
                <a:off x="4882975" y="2288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4" name="Google Shape;26864;p17"/>
              <p:cNvSpPr/>
              <p:nvPr/>
            </p:nvSpPr>
            <p:spPr>
              <a:xfrm>
                <a:off x="4984450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5" name="Google Shape;26865;p17"/>
              <p:cNvSpPr/>
              <p:nvPr/>
            </p:nvSpPr>
            <p:spPr>
              <a:xfrm>
                <a:off x="5087675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6" name="Google Shape;26866;p17"/>
              <p:cNvSpPr/>
              <p:nvPr/>
            </p:nvSpPr>
            <p:spPr>
              <a:xfrm>
                <a:off x="51895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7" name="Google Shape;26867;p17"/>
              <p:cNvSpPr/>
              <p:nvPr/>
            </p:nvSpPr>
            <p:spPr>
              <a:xfrm>
                <a:off x="529132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8" name="Google Shape;26868;p17"/>
              <p:cNvSpPr/>
              <p:nvPr/>
            </p:nvSpPr>
            <p:spPr>
              <a:xfrm>
                <a:off x="539420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9" name="Google Shape;26869;p17"/>
              <p:cNvSpPr/>
              <p:nvPr/>
            </p:nvSpPr>
            <p:spPr>
              <a:xfrm>
                <a:off x="5496025" y="2288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0" name="Google Shape;26870;p17"/>
              <p:cNvSpPr/>
              <p:nvPr/>
            </p:nvSpPr>
            <p:spPr>
              <a:xfrm>
                <a:off x="5599250" y="2288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1" name="Google Shape;26871;p17"/>
              <p:cNvSpPr/>
              <p:nvPr/>
            </p:nvSpPr>
            <p:spPr>
              <a:xfrm>
                <a:off x="5701075" y="2288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2" name="Google Shape;26872;p17"/>
              <p:cNvSpPr/>
              <p:nvPr/>
            </p:nvSpPr>
            <p:spPr>
              <a:xfrm>
                <a:off x="18111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3" name="Google Shape;26873;p17"/>
              <p:cNvSpPr/>
              <p:nvPr/>
            </p:nvSpPr>
            <p:spPr>
              <a:xfrm>
                <a:off x="1912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4" name="Google Shape;26874;p17"/>
              <p:cNvSpPr/>
              <p:nvPr/>
            </p:nvSpPr>
            <p:spPr>
              <a:xfrm>
                <a:off x="2016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5" name="Google Shape;26875;p17"/>
              <p:cNvSpPr/>
              <p:nvPr/>
            </p:nvSpPr>
            <p:spPr>
              <a:xfrm>
                <a:off x="21180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6" name="Google Shape;26876;p17"/>
              <p:cNvSpPr/>
              <p:nvPr/>
            </p:nvSpPr>
            <p:spPr>
              <a:xfrm>
                <a:off x="22209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7" name="Google Shape;26877;p17"/>
              <p:cNvSpPr/>
              <p:nvPr/>
            </p:nvSpPr>
            <p:spPr>
              <a:xfrm>
                <a:off x="232272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8" name="Google Shape;26878;p17"/>
              <p:cNvSpPr/>
              <p:nvPr/>
            </p:nvSpPr>
            <p:spPr>
              <a:xfrm>
                <a:off x="24259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9" name="Google Shape;26879;p17"/>
              <p:cNvSpPr/>
              <p:nvPr/>
            </p:nvSpPr>
            <p:spPr>
              <a:xfrm>
                <a:off x="2527750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0" name="Google Shape;26880;p17"/>
              <p:cNvSpPr/>
              <p:nvPr/>
            </p:nvSpPr>
            <p:spPr>
              <a:xfrm>
                <a:off x="263062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1" name="Google Shape;26881;p17"/>
              <p:cNvSpPr/>
              <p:nvPr/>
            </p:nvSpPr>
            <p:spPr>
              <a:xfrm>
                <a:off x="2732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2" name="Google Shape;26882;p17"/>
              <p:cNvSpPr/>
              <p:nvPr/>
            </p:nvSpPr>
            <p:spPr>
              <a:xfrm>
                <a:off x="2835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3" name="Google Shape;26883;p17"/>
              <p:cNvSpPr/>
              <p:nvPr/>
            </p:nvSpPr>
            <p:spPr>
              <a:xfrm>
                <a:off x="2937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4" name="Google Shape;26884;p17"/>
              <p:cNvSpPr/>
              <p:nvPr/>
            </p:nvSpPr>
            <p:spPr>
              <a:xfrm>
                <a:off x="3038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5" name="Google Shape;26885;p17"/>
              <p:cNvSpPr/>
              <p:nvPr/>
            </p:nvSpPr>
            <p:spPr>
              <a:xfrm>
                <a:off x="3142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6" name="Google Shape;26886;p17"/>
              <p:cNvSpPr/>
              <p:nvPr/>
            </p:nvSpPr>
            <p:spPr>
              <a:xfrm>
                <a:off x="3244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7" name="Google Shape;26887;p17"/>
              <p:cNvSpPr/>
              <p:nvPr/>
            </p:nvSpPr>
            <p:spPr>
              <a:xfrm>
                <a:off x="3347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8" name="Google Shape;26888;p17"/>
              <p:cNvSpPr/>
              <p:nvPr/>
            </p:nvSpPr>
            <p:spPr>
              <a:xfrm>
                <a:off x="3448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9" name="Google Shape;26889;p17"/>
              <p:cNvSpPr/>
              <p:nvPr/>
            </p:nvSpPr>
            <p:spPr>
              <a:xfrm>
                <a:off x="3551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0" name="Google Shape;26890;p17"/>
              <p:cNvSpPr/>
              <p:nvPr/>
            </p:nvSpPr>
            <p:spPr>
              <a:xfrm>
                <a:off x="3653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1" name="Google Shape;26891;p17"/>
              <p:cNvSpPr/>
              <p:nvPr/>
            </p:nvSpPr>
            <p:spPr>
              <a:xfrm>
                <a:off x="3756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2" name="Google Shape;26892;p17"/>
              <p:cNvSpPr/>
              <p:nvPr/>
            </p:nvSpPr>
            <p:spPr>
              <a:xfrm>
                <a:off x="3858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3" name="Google Shape;26893;p17"/>
              <p:cNvSpPr/>
              <p:nvPr/>
            </p:nvSpPr>
            <p:spPr>
              <a:xfrm>
                <a:off x="3961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4" name="Google Shape;26894;p17"/>
              <p:cNvSpPr/>
              <p:nvPr/>
            </p:nvSpPr>
            <p:spPr>
              <a:xfrm>
                <a:off x="406350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5" name="Google Shape;26895;p17"/>
              <p:cNvSpPr/>
              <p:nvPr/>
            </p:nvSpPr>
            <p:spPr>
              <a:xfrm>
                <a:off x="416497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6" name="Google Shape;26896;p17"/>
              <p:cNvSpPr/>
              <p:nvPr/>
            </p:nvSpPr>
            <p:spPr>
              <a:xfrm>
                <a:off x="4268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7" name="Google Shape;26897;p17"/>
              <p:cNvSpPr/>
              <p:nvPr/>
            </p:nvSpPr>
            <p:spPr>
              <a:xfrm>
                <a:off x="4370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8" name="Google Shape;26898;p17"/>
              <p:cNvSpPr/>
              <p:nvPr/>
            </p:nvSpPr>
            <p:spPr>
              <a:xfrm>
                <a:off x="4473250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9" name="Google Shape;26899;p17"/>
              <p:cNvSpPr/>
              <p:nvPr/>
            </p:nvSpPr>
            <p:spPr>
              <a:xfrm>
                <a:off x="45747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0" name="Google Shape;26900;p17"/>
              <p:cNvSpPr/>
              <p:nvPr/>
            </p:nvSpPr>
            <p:spPr>
              <a:xfrm>
                <a:off x="46779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1" name="Google Shape;26901;p17"/>
              <p:cNvSpPr/>
              <p:nvPr/>
            </p:nvSpPr>
            <p:spPr>
              <a:xfrm>
                <a:off x="4779775" y="2390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2" name="Google Shape;26902;p17"/>
              <p:cNvSpPr/>
              <p:nvPr/>
            </p:nvSpPr>
            <p:spPr>
              <a:xfrm>
                <a:off x="4882975" y="2390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3" name="Google Shape;26903;p17"/>
              <p:cNvSpPr/>
              <p:nvPr/>
            </p:nvSpPr>
            <p:spPr>
              <a:xfrm>
                <a:off x="4984450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4" name="Google Shape;26904;p17"/>
              <p:cNvSpPr/>
              <p:nvPr/>
            </p:nvSpPr>
            <p:spPr>
              <a:xfrm>
                <a:off x="5087675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5" name="Google Shape;26905;p17"/>
              <p:cNvSpPr/>
              <p:nvPr/>
            </p:nvSpPr>
            <p:spPr>
              <a:xfrm>
                <a:off x="51895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6" name="Google Shape;26906;p17"/>
              <p:cNvSpPr/>
              <p:nvPr/>
            </p:nvSpPr>
            <p:spPr>
              <a:xfrm>
                <a:off x="529132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7" name="Google Shape;26907;p17"/>
              <p:cNvSpPr/>
              <p:nvPr/>
            </p:nvSpPr>
            <p:spPr>
              <a:xfrm>
                <a:off x="539420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8" name="Google Shape;26908;p17"/>
              <p:cNvSpPr/>
              <p:nvPr/>
            </p:nvSpPr>
            <p:spPr>
              <a:xfrm>
                <a:off x="5496025" y="2390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9" name="Google Shape;26909;p17"/>
              <p:cNvSpPr/>
              <p:nvPr/>
            </p:nvSpPr>
            <p:spPr>
              <a:xfrm>
                <a:off x="5599250" y="2390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0" name="Google Shape;26910;p17"/>
              <p:cNvSpPr/>
              <p:nvPr/>
            </p:nvSpPr>
            <p:spPr>
              <a:xfrm>
                <a:off x="5701075" y="2390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1" name="Google Shape;26911;p17"/>
              <p:cNvSpPr/>
              <p:nvPr/>
            </p:nvSpPr>
            <p:spPr>
              <a:xfrm>
                <a:off x="18111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2" name="Google Shape;26912;p17"/>
              <p:cNvSpPr/>
              <p:nvPr/>
            </p:nvSpPr>
            <p:spPr>
              <a:xfrm>
                <a:off x="1912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3" name="Google Shape;26913;p17"/>
              <p:cNvSpPr/>
              <p:nvPr/>
            </p:nvSpPr>
            <p:spPr>
              <a:xfrm>
                <a:off x="2016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4" name="Google Shape;26914;p17"/>
              <p:cNvSpPr/>
              <p:nvPr/>
            </p:nvSpPr>
            <p:spPr>
              <a:xfrm>
                <a:off x="21180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5" name="Google Shape;26915;p17"/>
              <p:cNvSpPr/>
              <p:nvPr/>
            </p:nvSpPr>
            <p:spPr>
              <a:xfrm>
                <a:off x="22209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6" name="Google Shape;26916;p17"/>
              <p:cNvSpPr/>
              <p:nvPr/>
            </p:nvSpPr>
            <p:spPr>
              <a:xfrm>
                <a:off x="232272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7" name="Google Shape;26917;p17"/>
              <p:cNvSpPr/>
              <p:nvPr/>
            </p:nvSpPr>
            <p:spPr>
              <a:xfrm>
                <a:off x="24259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8" name="Google Shape;26918;p17"/>
              <p:cNvSpPr/>
              <p:nvPr/>
            </p:nvSpPr>
            <p:spPr>
              <a:xfrm>
                <a:off x="2527750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9" name="Google Shape;26919;p17"/>
              <p:cNvSpPr/>
              <p:nvPr/>
            </p:nvSpPr>
            <p:spPr>
              <a:xfrm>
                <a:off x="263062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0" name="Google Shape;26920;p17"/>
              <p:cNvSpPr/>
              <p:nvPr/>
            </p:nvSpPr>
            <p:spPr>
              <a:xfrm>
                <a:off x="2732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1" name="Google Shape;26921;p17"/>
              <p:cNvSpPr/>
              <p:nvPr/>
            </p:nvSpPr>
            <p:spPr>
              <a:xfrm>
                <a:off x="2835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2" name="Google Shape;26922;p17"/>
              <p:cNvSpPr/>
              <p:nvPr/>
            </p:nvSpPr>
            <p:spPr>
              <a:xfrm>
                <a:off x="2937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3" name="Google Shape;26923;p17"/>
              <p:cNvSpPr/>
              <p:nvPr/>
            </p:nvSpPr>
            <p:spPr>
              <a:xfrm>
                <a:off x="3038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4" name="Google Shape;26924;p17"/>
              <p:cNvSpPr/>
              <p:nvPr/>
            </p:nvSpPr>
            <p:spPr>
              <a:xfrm>
                <a:off x="3142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5" name="Google Shape;26925;p17"/>
              <p:cNvSpPr/>
              <p:nvPr/>
            </p:nvSpPr>
            <p:spPr>
              <a:xfrm>
                <a:off x="3244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6" name="Google Shape;26926;p17"/>
              <p:cNvSpPr/>
              <p:nvPr/>
            </p:nvSpPr>
            <p:spPr>
              <a:xfrm>
                <a:off x="3347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7" name="Google Shape;26927;p17"/>
              <p:cNvSpPr/>
              <p:nvPr/>
            </p:nvSpPr>
            <p:spPr>
              <a:xfrm>
                <a:off x="3448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8" name="Google Shape;26928;p17"/>
              <p:cNvSpPr/>
              <p:nvPr/>
            </p:nvSpPr>
            <p:spPr>
              <a:xfrm>
                <a:off x="3551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9" name="Google Shape;26929;p17"/>
              <p:cNvSpPr/>
              <p:nvPr/>
            </p:nvSpPr>
            <p:spPr>
              <a:xfrm>
                <a:off x="3653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0" name="Google Shape;26930;p17"/>
              <p:cNvSpPr/>
              <p:nvPr/>
            </p:nvSpPr>
            <p:spPr>
              <a:xfrm>
                <a:off x="3756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1" name="Google Shape;26931;p17"/>
              <p:cNvSpPr/>
              <p:nvPr/>
            </p:nvSpPr>
            <p:spPr>
              <a:xfrm>
                <a:off x="3858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2" name="Google Shape;26932;p17"/>
              <p:cNvSpPr/>
              <p:nvPr/>
            </p:nvSpPr>
            <p:spPr>
              <a:xfrm>
                <a:off x="3961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3" name="Google Shape;26933;p17"/>
              <p:cNvSpPr/>
              <p:nvPr/>
            </p:nvSpPr>
            <p:spPr>
              <a:xfrm>
                <a:off x="406350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4" name="Google Shape;26934;p17"/>
              <p:cNvSpPr/>
              <p:nvPr/>
            </p:nvSpPr>
            <p:spPr>
              <a:xfrm>
                <a:off x="416497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5" name="Google Shape;26935;p17"/>
              <p:cNvSpPr/>
              <p:nvPr/>
            </p:nvSpPr>
            <p:spPr>
              <a:xfrm>
                <a:off x="4268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6" name="Google Shape;26936;p17"/>
              <p:cNvSpPr/>
              <p:nvPr/>
            </p:nvSpPr>
            <p:spPr>
              <a:xfrm>
                <a:off x="4370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7" name="Google Shape;26937;p17"/>
              <p:cNvSpPr/>
              <p:nvPr/>
            </p:nvSpPr>
            <p:spPr>
              <a:xfrm>
                <a:off x="4473250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8" name="Google Shape;26938;p17"/>
              <p:cNvSpPr/>
              <p:nvPr/>
            </p:nvSpPr>
            <p:spPr>
              <a:xfrm>
                <a:off x="45747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9" name="Google Shape;26939;p17"/>
              <p:cNvSpPr/>
              <p:nvPr/>
            </p:nvSpPr>
            <p:spPr>
              <a:xfrm>
                <a:off x="46779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0" name="Google Shape;26940;p17"/>
              <p:cNvSpPr/>
              <p:nvPr/>
            </p:nvSpPr>
            <p:spPr>
              <a:xfrm>
                <a:off x="4779775" y="24932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1" name="Google Shape;26941;p17"/>
              <p:cNvSpPr/>
              <p:nvPr/>
            </p:nvSpPr>
            <p:spPr>
              <a:xfrm>
                <a:off x="4882975" y="24932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2" name="Google Shape;26942;p17"/>
              <p:cNvSpPr/>
              <p:nvPr/>
            </p:nvSpPr>
            <p:spPr>
              <a:xfrm>
                <a:off x="4984450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3" name="Google Shape;26943;p17"/>
              <p:cNvSpPr/>
              <p:nvPr/>
            </p:nvSpPr>
            <p:spPr>
              <a:xfrm>
                <a:off x="5087675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4" name="Google Shape;26944;p17"/>
              <p:cNvSpPr/>
              <p:nvPr/>
            </p:nvSpPr>
            <p:spPr>
              <a:xfrm>
                <a:off x="51895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5" name="Google Shape;26945;p17"/>
              <p:cNvSpPr/>
              <p:nvPr/>
            </p:nvSpPr>
            <p:spPr>
              <a:xfrm>
                <a:off x="529132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6" name="Google Shape;26946;p17"/>
              <p:cNvSpPr/>
              <p:nvPr/>
            </p:nvSpPr>
            <p:spPr>
              <a:xfrm>
                <a:off x="539420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7" name="Google Shape;26947;p17"/>
              <p:cNvSpPr/>
              <p:nvPr/>
            </p:nvSpPr>
            <p:spPr>
              <a:xfrm>
                <a:off x="5496025" y="24932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8" name="Google Shape;26948;p17"/>
              <p:cNvSpPr/>
              <p:nvPr/>
            </p:nvSpPr>
            <p:spPr>
              <a:xfrm>
                <a:off x="5599250" y="24932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9" name="Google Shape;26949;p17"/>
              <p:cNvSpPr/>
              <p:nvPr/>
            </p:nvSpPr>
            <p:spPr>
              <a:xfrm>
                <a:off x="5701075" y="24932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0" name="Google Shape;26950;p17"/>
              <p:cNvSpPr/>
              <p:nvPr/>
            </p:nvSpPr>
            <p:spPr>
              <a:xfrm>
                <a:off x="18111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1" name="Google Shape;26951;p17"/>
              <p:cNvSpPr/>
              <p:nvPr/>
            </p:nvSpPr>
            <p:spPr>
              <a:xfrm>
                <a:off x="1912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2" name="Google Shape;26952;p17"/>
              <p:cNvSpPr/>
              <p:nvPr/>
            </p:nvSpPr>
            <p:spPr>
              <a:xfrm>
                <a:off x="2016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3" name="Google Shape;26953;p17"/>
              <p:cNvSpPr/>
              <p:nvPr/>
            </p:nvSpPr>
            <p:spPr>
              <a:xfrm>
                <a:off x="21180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4" name="Google Shape;26954;p17"/>
              <p:cNvSpPr/>
              <p:nvPr/>
            </p:nvSpPr>
            <p:spPr>
              <a:xfrm>
                <a:off x="22209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5" name="Google Shape;26955;p17"/>
              <p:cNvSpPr/>
              <p:nvPr/>
            </p:nvSpPr>
            <p:spPr>
              <a:xfrm>
                <a:off x="232272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6" name="Google Shape;26956;p17"/>
              <p:cNvSpPr/>
              <p:nvPr/>
            </p:nvSpPr>
            <p:spPr>
              <a:xfrm>
                <a:off x="24259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7" name="Google Shape;26957;p17"/>
              <p:cNvSpPr/>
              <p:nvPr/>
            </p:nvSpPr>
            <p:spPr>
              <a:xfrm>
                <a:off x="2527750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8" name="Google Shape;26958;p17"/>
              <p:cNvSpPr/>
              <p:nvPr/>
            </p:nvSpPr>
            <p:spPr>
              <a:xfrm>
                <a:off x="263062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9" name="Google Shape;26959;p17"/>
              <p:cNvSpPr/>
              <p:nvPr/>
            </p:nvSpPr>
            <p:spPr>
              <a:xfrm>
                <a:off x="2732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0" name="Google Shape;26960;p17"/>
              <p:cNvSpPr/>
              <p:nvPr/>
            </p:nvSpPr>
            <p:spPr>
              <a:xfrm>
                <a:off x="2835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1" name="Google Shape;26961;p17"/>
              <p:cNvSpPr/>
              <p:nvPr/>
            </p:nvSpPr>
            <p:spPr>
              <a:xfrm>
                <a:off x="2937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2" name="Google Shape;26962;p17"/>
              <p:cNvSpPr/>
              <p:nvPr/>
            </p:nvSpPr>
            <p:spPr>
              <a:xfrm>
                <a:off x="3038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3" name="Google Shape;26963;p17"/>
              <p:cNvSpPr/>
              <p:nvPr/>
            </p:nvSpPr>
            <p:spPr>
              <a:xfrm>
                <a:off x="3142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4" name="Google Shape;26964;p17"/>
              <p:cNvSpPr/>
              <p:nvPr/>
            </p:nvSpPr>
            <p:spPr>
              <a:xfrm>
                <a:off x="3244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5" name="Google Shape;26965;p17"/>
              <p:cNvSpPr/>
              <p:nvPr/>
            </p:nvSpPr>
            <p:spPr>
              <a:xfrm>
                <a:off x="3347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6" name="Google Shape;26966;p17"/>
              <p:cNvSpPr/>
              <p:nvPr/>
            </p:nvSpPr>
            <p:spPr>
              <a:xfrm>
                <a:off x="3448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7" name="Google Shape;26967;p17"/>
              <p:cNvSpPr/>
              <p:nvPr/>
            </p:nvSpPr>
            <p:spPr>
              <a:xfrm>
                <a:off x="3551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8" name="Google Shape;26968;p17"/>
              <p:cNvSpPr/>
              <p:nvPr/>
            </p:nvSpPr>
            <p:spPr>
              <a:xfrm>
                <a:off x="3653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9" name="Google Shape;26969;p17"/>
              <p:cNvSpPr/>
              <p:nvPr/>
            </p:nvSpPr>
            <p:spPr>
              <a:xfrm>
                <a:off x="3756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0" name="Google Shape;26970;p17"/>
              <p:cNvSpPr/>
              <p:nvPr/>
            </p:nvSpPr>
            <p:spPr>
              <a:xfrm>
                <a:off x="3858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1" name="Google Shape;26971;p17"/>
              <p:cNvSpPr/>
              <p:nvPr/>
            </p:nvSpPr>
            <p:spPr>
              <a:xfrm>
                <a:off x="3961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2" name="Google Shape;26972;p17"/>
              <p:cNvSpPr/>
              <p:nvPr/>
            </p:nvSpPr>
            <p:spPr>
              <a:xfrm>
                <a:off x="406350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3" name="Google Shape;26973;p17"/>
              <p:cNvSpPr/>
              <p:nvPr/>
            </p:nvSpPr>
            <p:spPr>
              <a:xfrm>
                <a:off x="416497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4" name="Google Shape;26974;p17"/>
              <p:cNvSpPr/>
              <p:nvPr/>
            </p:nvSpPr>
            <p:spPr>
              <a:xfrm>
                <a:off x="4268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5" name="Google Shape;26975;p17"/>
              <p:cNvSpPr/>
              <p:nvPr/>
            </p:nvSpPr>
            <p:spPr>
              <a:xfrm>
                <a:off x="4370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6" name="Google Shape;26976;p17"/>
              <p:cNvSpPr/>
              <p:nvPr/>
            </p:nvSpPr>
            <p:spPr>
              <a:xfrm>
                <a:off x="4473250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7" name="Google Shape;26977;p17"/>
              <p:cNvSpPr/>
              <p:nvPr/>
            </p:nvSpPr>
            <p:spPr>
              <a:xfrm>
                <a:off x="45747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8" name="Google Shape;26978;p17"/>
              <p:cNvSpPr/>
              <p:nvPr/>
            </p:nvSpPr>
            <p:spPr>
              <a:xfrm>
                <a:off x="46779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9" name="Google Shape;26979;p17"/>
              <p:cNvSpPr/>
              <p:nvPr/>
            </p:nvSpPr>
            <p:spPr>
              <a:xfrm>
                <a:off x="4779775" y="25947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0" name="Google Shape;26980;p17"/>
              <p:cNvSpPr/>
              <p:nvPr/>
            </p:nvSpPr>
            <p:spPr>
              <a:xfrm>
                <a:off x="4882975" y="25947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1" name="Google Shape;26981;p17"/>
              <p:cNvSpPr/>
              <p:nvPr/>
            </p:nvSpPr>
            <p:spPr>
              <a:xfrm>
                <a:off x="4984450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2" name="Google Shape;26982;p17"/>
              <p:cNvSpPr/>
              <p:nvPr/>
            </p:nvSpPr>
            <p:spPr>
              <a:xfrm>
                <a:off x="5087675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3" name="Google Shape;26983;p17"/>
              <p:cNvSpPr/>
              <p:nvPr/>
            </p:nvSpPr>
            <p:spPr>
              <a:xfrm>
                <a:off x="51895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4" name="Google Shape;26984;p17"/>
              <p:cNvSpPr/>
              <p:nvPr/>
            </p:nvSpPr>
            <p:spPr>
              <a:xfrm>
                <a:off x="529132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5" name="Google Shape;26985;p17"/>
              <p:cNvSpPr/>
              <p:nvPr/>
            </p:nvSpPr>
            <p:spPr>
              <a:xfrm>
                <a:off x="539420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6" name="Google Shape;26986;p17"/>
              <p:cNvSpPr/>
              <p:nvPr/>
            </p:nvSpPr>
            <p:spPr>
              <a:xfrm>
                <a:off x="5496025" y="25947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7" name="Google Shape;26987;p17"/>
              <p:cNvSpPr/>
              <p:nvPr/>
            </p:nvSpPr>
            <p:spPr>
              <a:xfrm>
                <a:off x="5599250" y="25947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8" name="Google Shape;26988;p17"/>
              <p:cNvSpPr/>
              <p:nvPr/>
            </p:nvSpPr>
            <p:spPr>
              <a:xfrm>
                <a:off x="5701075" y="25947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9" name="Google Shape;26989;p17"/>
              <p:cNvSpPr/>
              <p:nvPr/>
            </p:nvSpPr>
            <p:spPr>
              <a:xfrm>
                <a:off x="18111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0" name="Google Shape;26990;p17"/>
              <p:cNvSpPr/>
              <p:nvPr/>
            </p:nvSpPr>
            <p:spPr>
              <a:xfrm>
                <a:off x="1912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1" name="Google Shape;26991;p17"/>
              <p:cNvSpPr/>
              <p:nvPr/>
            </p:nvSpPr>
            <p:spPr>
              <a:xfrm>
                <a:off x="2016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2" name="Google Shape;26992;p17"/>
              <p:cNvSpPr/>
              <p:nvPr/>
            </p:nvSpPr>
            <p:spPr>
              <a:xfrm>
                <a:off x="21180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3" name="Google Shape;26993;p17"/>
              <p:cNvSpPr/>
              <p:nvPr/>
            </p:nvSpPr>
            <p:spPr>
              <a:xfrm>
                <a:off x="22209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4" name="Google Shape;26994;p17"/>
              <p:cNvSpPr/>
              <p:nvPr/>
            </p:nvSpPr>
            <p:spPr>
              <a:xfrm>
                <a:off x="232272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5" name="Google Shape;26995;p17"/>
              <p:cNvSpPr/>
              <p:nvPr/>
            </p:nvSpPr>
            <p:spPr>
              <a:xfrm>
                <a:off x="24259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6" name="Google Shape;26996;p17"/>
              <p:cNvSpPr/>
              <p:nvPr/>
            </p:nvSpPr>
            <p:spPr>
              <a:xfrm>
                <a:off x="2527750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7" name="Google Shape;26997;p17"/>
              <p:cNvSpPr/>
              <p:nvPr/>
            </p:nvSpPr>
            <p:spPr>
              <a:xfrm>
                <a:off x="263062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8" name="Google Shape;26998;p17"/>
              <p:cNvSpPr/>
              <p:nvPr/>
            </p:nvSpPr>
            <p:spPr>
              <a:xfrm>
                <a:off x="2732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9" name="Google Shape;26999;p17"/>
              <p:cNvSpPr/>
              <p:nvPr/>
            </p:nvSpPr>
            <p:spPr>
              <a:xfrm>
                <a:off x="2835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0" name="Google Shape;27000;p17"/>
              <p:cNvSpPr/>
              <p:nvPr/>
            </p:nvSpPr>
            <p:spPr>
              <a:xfrm>
                <a:off x="2937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1" name="Google Shape;27001;p17"/>
              <p:cNvSpPr/>
              <p:nvPr/>
            </p:nvSpPr>
            <p:spPr>
              <a:xfrm>
                <a:off x="3038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2" name="Google Shape;27002;p17"/>
              <p:cNvSpPr/>
              <p:nvPr/>
            </p:nvSpPr>
            <p:spPr>
              <a:xfrm>
                <a:off x="3142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3" name="Google Shape;27003;p17"/>
              <p:cNvSpPr/>
              <p:nvPr/>
            </p:nvSpPr>
            <p:spPr>
              <a:xfrm>
                <a:off x="3244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4" name="Google Shape;27004;p17"/>
              <p:cNvSpPr/>
              <p:nvPr/>
            </p:nvSpPr>
            <p:spPr>
              <a:xfrm>
                <a:off x="3347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5" name="Google Shape;27005;p17"/>
              <p:cNvSpPr/>
              <p:nvPr/>
            </p:nvSpPr>
            <p:spPr>
              <a:xfrm>
                <a:off x="3448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6" name="Google Shape;27006;p17"/>
              <p:cNvSpPr/>
              <p:nvPr/>
            </p:nvSpPr>
            <p:spPr>
              <a:xfrm>
                <a:off x="3551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7" name="Google Shape;27007;p17"/>
              <p:cNvSpPr/>
              <p:nvPr/>
            </p:nvSpPr>
            <p:spPr>
              <a:xfrm>
                <a:off x="3653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8" name="Google Shape;27008;p17"/>
              <p:cNvSpPr/>
              <p:nvPr/>
            </p:nvSpPr>
            <p:spPr>
              <a:xfrm>
                <a:off x="3756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9" name="Google Shape;27009;p17"/>
              <p:cNvSpPr/>
              <p:nvPr/>
            </p:nvSpPr>
            <p:spPr>
              <a:xfrm>
                <a:off x="3858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0" name="Google Shape;27010;p17"/>
              <p:cNvSpPr/>
              <p:nvPr/>
            </p:nvSpPr>
            <p:spPr>
              <a:xfrm>
                <a:off x="3961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1" name="Google Shape;27011;p17"/>
              <p:cNvSpPr/>
              <p:nvPr/>
            </p:nvSpPr>
            <p:spPr>
              <a:xfrm>
                <a:off x="406350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2" name="Google Shape;27012;p17"/>
              <p:cNvSpPr/>
              <p:nvPr/>
            </p:nvSpPr>
            <p:spPr>
              <a:xfrm>
                <a:off x="416497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3" name="Google Shape;27013;p17"/>
              <p:cNvSpPr/>
              <p:nvPr/>
            </p:nvSpPr>
            <p:spPr>
              <a:xfrm>
                <a:off x="4268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4" name="Google Shape;27014;p17"/>
              <p:cNvSpPr/>
              <p:nvPr/>
            </p:nvSpPr>
            <p:spPr>
              <a:xfrm>
                <a:off x="4370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5" name="Google Shape;27015;p17"/>
              <p:cNvSpPr/>
              <p:nvPr/>
            </p:nvSpPr>
            <p:spPr>
              <a:xfrm>
                <a:off x="4473250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6" name="Google Shape;27016;p17"/>
              <p:cNvSpPr/>
              <p:nvPr/>
            </p:nvSpPr>
            <p:spPr>
              <a:xfrm>
                <a:off x="45747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7" name="Google Shape;27017;p17"/>
              <p:cNvSpPr/>
              <p:nvPr/>
            </p:nvSpPr>
            <p:spPr>
              <a:xfrm>
                <a:off x="46779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8" name="Google Shape;27018;p17"/>
              <p:cNvSpPr/>
              <p:nvPr/>
            </p:nvSpPr>
            <p:spPr>
              <a:xfrm>
                <a:off x="4779775" y="2697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9" name="Google Shape;27019;p17"/>
              <p:cNvSpPr/>
              <p:nvPr/>
            </p:nvSpPr>
            <p:spPr>
              <a:xfrm>
                <a:off x="4882975" y="2697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0" name="Google Shape;27020;p17"/>
              <p:cNvSpPr/>
              <p:nvPr/>
            </p:nvSpPr>
            <p:spPr>
              <a:xfrm>
                <a:off x="4984450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1" name="Google Shape;27021;p17"/>
              <p:cNvSpPr/>
              <p:nvPr/>
            </p:nvSpPr>
            <p:spPr>
              <a:xfrm>
                <a:off x="5087675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2" name="Google Shape;27022;p17"/>
              <p:cNvSpPr/>
              <p:nvPr/>
            </p:nvSpPr>
            <p:spPr>
              <a:xfrm>
                <a:off x="51895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3" name="Google Shape;27023;p17"/>
              <p:cNvSpPr/>
              <p:nvPr/>
            </p:nvSpPr>
            <p:spPr>
              <a:xfrm>
                <a:off x="529132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4" name="Google Shape;27024;p17"/>
              <p:cNvSpPr/>
              <p:nvPr/>
            </p:nvSpPr>
            <p:spPr>
              <a:xfrm>
                <a:off x="539420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5" name="Google Shape;27025;p17"/>
              <p:cNvSpPr/>
              <p:nvPr/>
            </p:nvSpPr>
            <p:spPr>
              <a:xfrm>
                <a:off x="5496025" y="2697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6" name="Google Shape;27026;p17"/>
              <p:cNvSpPr/>
              <p:nvPr/>
            </p:nvSpPr>
            <p:spPr>
              <a:xfrm>
                <a:off x="5599250" y="2697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7" name="Google Shape;27027;p17"/>
              <p:cNvSpPr/>
              <p:nvPr/>
            </p:nvSpPr>
            <p:spPr>
              <a:xfrm>
                <a:off x="5701075" y="2697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8" name="Google Shape;27028;p17"/>
              <p:cNvSpPr/>
              <p:nvPr/>
            </p:nvSpPr>
            <p:spPr>
              <a:xfrm>
                <a:off x="18111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9" name="Google Shape;27029;p17"/>
              <p:cNvSpPr/>
              <p:nvPr/>
            </p:nvSpPr>
            <p:spPr>
              <a:xfrm>
                <a:off x="1912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0" name="Google Shape;27030;p17"/>
              <p:cNvSpPr/>
              <p:nvPr/>
            </p:nvSpPr>
            <p:spPr>
              <a:xfrm>
                <a:off x="2016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1" name="Google Shape;27031;p17"/>
              <p:cNvSpPr/>
              <p:nvPr/>
            </p:nvSpPr>
            <p:spPr>
              <a:xfrm>
                <a:off x="21180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2" name="Google Shape;27032;p17"/>
              <p:cNvSpPr/>
              <p:nvPr/>
            </p:nvSpPr>
            <p:spPr>
              <a:xfrm>
                <a:off x="22209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3" name="Google Shape;27033;p17"/>
              <p:cNvSpPr/>
              <p:nvPr/>
            </p:nvSpPr>
            <p:spPr>
              <a:xfrm>
                <a:off x="232272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4" name="Google Shape;27034;p17"/>
              <p:cNvSpPr/>
              <p:nvPr/>
            </p:nvSpPr>
            <p:spPr>
              <a:xfrm>
                <a:off x="24259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5" name="Google Shape;27035;p17"/>
              <p:cNvSpPr/>
              <p:nvPr/>
            </p:nvSpPr>
            <p:spPr>
              <a:xfrm>
                <a:off x="2527750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6" name="Google Shape;27036;p17"/>
              <p:cNvSpPr/>
              <p:nvPr/>
            </p:nvSpPr>
            <p:spPr>
              <a:xfrm>
                <a:off x="263062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7" name="Google Shape;27037;p17"/>
              <p:cNvSpPr/>
              <p:nvPr/>
            </p:nvSpPr>
            <p:spPr>
              <a:xfrm>
                <a:off x="2732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8" name="Google Shape;27038;p17"/>
              <p:cNvSpPr/>
              <p:nvPr/>
            </p:nvSpPr>
            <p:spPr>
              <a:xfrm>
                <a:off x="2835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9" name="Google Shape;27039;p17"/>
              <p:cNvSpPr/>
              <p:nvPr/>
            </p:nvSpPr>
            <p:spPr>
              <a:xfrm>
                <a:off x="2937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0" name="Google Shape;27040;p17"/>
              <p:cNvSpPr/>
              <p:nvPr/>
            </p:nvSpPr>
            <p:spPr>
              <a:xfrm>
                <a:off x="3038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1" name="Google Shape;27041;p17"/>
              <p:cNvSpPr/>
              <p:nvPr/>
            </p:nvSpPr>
            <p:spPr>
              <a:xfrm>
                <a:off x="3142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2" name="Google Shape;27042;p17"/>
              <p:cNvSpPr/>
              <p:nvPr/>
            </p:nvSpPr>
            <p:spPr>
              <a:xfrm>
                <a:off x="3244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3" name="Google Shape;27043;p17"/>
              <p:cNvSpPr/>
              <p:nvPr/>
            </p:nvSpPr>
            <p:spPr>
              <a:xfrm>
                <a:off x="3347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4" name="Google Shape;27044;p17"/>
              <p:cNvSpPr/>
              <p:nvPr/>
            </p:nvSpPr>
            <p:spPr>
              <a:xfrm>
                <a:off x="3448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5" name="Google Shape;27045;p17"/>
              <p:cNvSpPr/>
              <p:nvPr/>
            </p:nvSpPr>
            <p:spPr>
              <a:xfrm>
                <a:off x="3551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6" name="Google Shape;27046;p17"/>
              <p:cNvSpPr/>
              <p:nvPr/>
            </p:nvSpPr>
            <p:spPr>
              <a:xfrm>
                <a:off x="3653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7" name="Google Shape;27047;p17"/>
              <p:cNvSpPr/>
              <p:nvPr/>
            </p:nvSpPr>
            <p:spPr>
              <a:xfrm>
                <a:off x="3756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8" name="Google Shape;27048;p17"/>
              <p:cNvSpPr/>
              <p:nvPr/>
            </p:nvSpPr>
            <p:spPr>
              <a:xfrm>
                <a:off x="3858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9" name="Google Shape;27049;p17"/>
              <p:cNvSpPr/>
              <p:nvPr/>
            </p:nvSpPr>
            <p:spPr>
              <a:xfrm>
                <a:off x="3961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0" name="Google Shape;27050;p17"/>
              <p:cNvSpPr/>
              <p:nvPr/>
            </p:nvSpPr>
            <p:spPr>
              <a:xfrm>
                <a:off x="406350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1" name="Google Shape;27051;p17"/>
              <p:cNvSpPr/>
              <p:nvPr/>
            </p:nvSpPr>
            <p:spPr>
              <a:xfrm>
                <a:off x="416497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2" name="Google Shape;27052;p17"/>
              <p:cNvSpPr/>
              <p:nvPr/>
            </p:nvSpPr>
            <p:spPr>
              <a:xfrm>
                <a:off x="4268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3" name="Google Shape;27053;p17"/>
              <p:cNvSpPr/>
              <p:nvPr/>
            </p:nvSpPr>
            <p:spPr>
              <a:xfrm>
                <a:off x="4370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4" name="Google Shape;27054;p17"/>
              <p:cNvSpPr/>
              <p:nvPr/>
            </p:nvSpPr>
            <p:spPr>
              <a:xfrm>
                <a:off x="4473250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5" name="Google Shape;27055;p17"/>
              <p:cNvSpPr/>
              <p:nvPr/>
            </p:nvSpPr>
            <p:spPr>
              <a:xfrm>
                <a:off x="45747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6" name="Google Shape;27056;p17"/>
              <p:cNvSpPr/>
              <p:nvPr/>
            </p:nvSpPr>
            <p:spPr>
              <a:xfrm>
                <a:off x="46779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7" name="Google Shape;27057;p17"/>
              <p:cNvSpPr/>
              <p:nvPr/>
            </p:nvSpPr>
            <p:spPr>
              <a:xfrm>
                <a:off x="4779775" y="2799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8" name="Google Shape;27058;p17"/>
              <p:cNvSpPr/>
              <p:nvPr/>
            </p:nvSpPr>
            <p:spPr>
              <a:xfrm>
                <a:off x="4882975" y="2799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9" name="Google Shape;27059;p17"/>
              <p:cNvSpPr/>
              <p:nvPr/>
            </p:nvSpPr>
            <p:spPr>
              <a:xfrm>
                <a:off x="4984450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0" name="Google Shape;27060;p17"/>
              <p:cNvSpPr/>
              <p:nvPr/>
            </p:nvSpPr>
            <p:spPr>
              <a:xfrm>
                <a:off x="5087675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1" name="Google Shape;27061;p17"/>
              <p:cNvSpPr/>
              <p:nvPr/>
            </p:nvSpPr>
            <p:spPr>
              <a:xfrm>
                <a:off x="51895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2" name="Google Shape;27062;p17"/>
              <p:cNvSpPr/>
              <p:nvPr/>
            </p:nvSpPr>
            <p:spPr>
              <a:xfrm>
                <a:off x="529132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3" name="Google Shape;27063;p17"/>
              <p:cNvSpPr/>
              <p:nvPr/>
            </p:nvSpPr>
            <p:spPr>
              <a:xfrm>
                <a:off x="539420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4" name="Google Shape;27064;p17"/>
              <p:cNvSpPr/>
              <p:nvPr/>
            </p:nvSpPr>
            <p:spPr>
              <a:xfrm>
                <a:off x="5496025" y="2799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5" name="Google Shape;27065;p17"/>
              <p:cNvSpPr/>
              <p:nvPr/>
            </p:nvSpPr>
            <p:spPr>
              <a:xfrm>
                <a:off x="5599250" y="2799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6" name="Google Shape;27066;p17"/>
              <p:cNvSpPr/>
              <p:nvPr/>
            </p:nvSpPr>
            <p:spPr>
              <a:xfrm>
                <a:off x="5701075" y="2799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7" name="Google Shape;27067;p17"/>
              <p:cNvSpPr/>
              <p:nvPr/>
            </p:nvSpPr>
            <p:spPr>
              <a:xfrm>
                <a:off x="18111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8" name="Google Shape;27068;p17"/>
              <p:cNvSpPr/>
              <p:nvPr/>
            </p:nvSpPr>
            <p:spPr>
              <a:xfrm>
                <a:off x="1912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9" name="Google Shape;27069;p17"/>
              <p:cNvSpPr/>
              <p:nvPr/>
            </p:nvSpPr>
            <p:spPr>
              <a:xfrm>
                <a:off x="2016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0" name="Google Shape;27070;p17"/>
              <p:cNvSpPr/>
              <p:nvPr/>
            </p:nvSpPr>
            <p:spPr>
              <a:xfrm>
                <a:off x="21180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1" name="Google Shape;27071;p17"/>
              <p:cNvSpPr/>
              <p:nvPr/>
            </p:nvSpPr>
            <p:spPr>
              <a:xfrm>
                <a:off x="22209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2" name="Google Shape;27072;p17"/>
              <p:cNvSpPr/>
              <p:nvPr/>
            </p:nvSpPr>
            <p:spPr>
              <a:xfrm>
                <a:off x="232272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3" name="Google Shape;27073;p17"/>
              <p:cNvSpPr/>
              <p:nvPr/>
            </p:nvSpPr>
            <p:spPr>
              <a:xfrm>
                <a:off x="24259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4" name="Google Shape;27074;p17"/>
              <p:cNvSpPr/>
              <p:nvPr/>
            </p:nvSpPr>
            <p:spPr>
              <a:xfrm>
                <a:off x="2527750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5" name="Google Shape;27075;p17"/>
              <p:cNvSpPr/>
              <p:nvPr/>
            </p:nvSpPr>
            <p:spPr>
              <a:xfrm>
                <a:off x="263062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6" name="Google Shape;27076;p17"/>
              <p:cNvSpPr/>
              <p:nvPr/>
            </p:nvSpPr>
            <p:spPr>
              <a:xfrm>
                <a:off x="2732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7" name="Google Shape;27077;p17"/>
              <p:cNvSpPr/>
              <p:nvPr/>
            </p:nvSpPr>
            <p:spPr>
              <a:xfrm>
                <a:off x="2835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8" name="Google Shape;27078;p17"/>
              <p:cNvSpPr/>
              <p:nvPr/>
            </p:nvSpPr>
            <p:spPr>
              <a:xfrm>
                <a:off x="2937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9" name="Google Shape;27079;p17"/>
              <p:cNvSpPr/>
              <p:nvPr/>
            </p:nvSpPr>
            <p:spPr>
              <a:xfrm>
                <a:off x="3038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0" name="Google Shape;27080;p17"/>
              <p:cNvSpPr/>
              <p:nvPr/>
            </p:nvSpPr>
            <p:spPr>
              <a:xfrm>
                <a:off x="3142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1" name="Google Shape;27081;p17"/>
              <p:cNvSpPr/>
              <p:nvPr/>
            </p:nvSpPr>
            <p:spPr>
              <a:xfrm>
                <a:off x="3244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2" name="Google Shape;27082;p17"/>
              <p:cNvSpPr/>
              <p:nvPr/>
            </p:nvSpPr>
            <p:spPr>
              <a:xfrm>
                <a:off x="3347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3" name="Google Shape;27083;p17"/>
              <p:cNvSpPr/>
              <p:nvPr/>
            </p:nvSpPr>
            <p:spPr>
              <a:xfrm>
                <a:off x="3448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4" name="Google Shape;27084;p17"/>
              <p:cNvSpPr/>
              <p:nvPr/>
            </p:nvSpPr>
            <p:spPr>
              <a:xfrm>
                <a:off x="3551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5" name="Google Shape;27085;p17"/>
              <p:cNvSpPr/>
              <p:nvPr/>
            </p:nvSpPr>
            <p:spPr>
              <a:xfrm>
                <a:off x="3653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6" name="Google Shape;27086;p17"/>
              <p:cNvSpPr/>
              <p:nvPr/>
            </p:nvSpPr>
            <p:spPr>
              <a:xfrm>
                <a:off x="3756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7" name="Google Shape;27087;p17"/>
              <p:cNvSpPr/>
              <p:nvPr/>
            </p:nvSpPr>
            <p:spPr>
              <a:xfrm>
                <a:off x="3858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8" name="Google Shape;27088;p17"/>
              <p:cNvSpPr/>
              <p:nvPr/>
            </p:nvSpPr>
            <p:spPr>
              <a:xfrm>
                <a:off x="3961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9" name="Google Shape;27089;p17"/>
              <p:cNvSpPr/>
              <p:nvPr/>
            </p:nvSpPr>
            <p:spPr>
              <a:xfrm>
                <a:off x="406350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0" name="Google Shape;27090;p17"/>
              <p:cNvSpPr/>
              <p:nvPr/>
            </p:nvSpPr>
            <p:spPr>
              <a:xfrm>
                <a:off x="416497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1" name="Google Shape;27091;p17"/>
              <p:cNvSpPr/>
              <p:nvPr/>
            </p:nvSpPr>
            <p:spPr>
              <a:xfrm>
                <a:off x="4268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2" name="Google Shape;27092;p17"/>
              <p:cNvSpPr/>
              <p:nvPr/>
            </p:nvSpPr>
            <p:spPr>
              <a:xfrm>
                <a:off x="4370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3" name="Google Shape;27093;p17"/>
              <p:cNvSpPr/>
              <p:nvPr/>
            </p:nvSpPr>
            <p:spPr>
              <a:xfrm>
                <a:off x="4473250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4" name="Google Shape;27094;p17"/>
              <p:cNvSpPr/>
              <p:nvPr/>
            </p:nvSpPr>
            <p:spPr>
              <a:xfrm>
                <a:off x="45747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5" name="Google Shape;27095;p17"/>
              <p:cNvSpPr/>
              <p:nvPr/>
            </p:nvSpPr>
            <p:spPr>
              <a:xfrm>
                <a:off x="46779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6" name="Google Shape;27096;p17"/>
              <p:cNvSpPr/>
              <p:nvPr/>
            </p:nvSpPr>
            <p:spPr>
              <a:xfrm>
                <a:off x="4779775" y="29030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7" name="Google Shape;27097;p17"/>
              <p:cNvSpPr/>
              <p:nvPr/>
            </p:nvSpPr>
            <p:spPr>
              <a:xfrm>
                <a:off x="4882975" y="29030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8" name="Google Shape;27098;p17"/>
              <p:cNvSpPr/>
              <p:nvPr/>
            </p:nvSpPr>
            <p:spPr>
              <a:xfrm>
                <a:off x="4984450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9" name="Google Shape;27099;p17"/>
              <p:cNvSpPr/>
              <p:nvPr/>
            </p:nvSpPr>
            <p:spPr>
              <a:xfrm>
                <a:off x="5087675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0" name="Google Shape;27100;p17"/>
              <p:cNvSpPr/>
              <p:nvPr/>
            </p:nvSpPr>
            <p:spPr>
              <a:xfrm>
                <a:off x="51895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1" name="Google Shape;27101;p17"/>
              <p:cNvSpPr/>
              <p:nvPr/>
            </p:nvSpPr>
            <p:spPr>
              <a:xfrm>
                <a:off x="529132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2" name="Google Shape;27102;p17"/>
              <p:cNvSpPr/>
              <p:nvPr/>
            </p:nvSpPr>
            <p:spPr>
              <a:xfrm>
                <a:off x="539420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3" name="Google Shape;27103;p17"/>
              <p:cNvSpPr/>
              <p:nvPr/>
            </p:nvSpPr>
            <p:spPr>
              <a:xfrm>
                <a:off x="5496025" y="29030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4" name="Google Shape;27104;p17"/>
              <p:cNvSpPr/>
              <p:nvPr/>
            </p:nvSpPr>
            <p:spPr>
              <a:xfrm>
                <a:off x="5599250" y="29030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5" name="Google Shape;27105;p17"/>
              <p:cNvSpPr/>
              <p:nvPr/>
            </p:nvSpPr>
            <p:spPr>
              <a:xfrm>
                <a:off x="5701075" y="29030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6" name="Google Shape;27106;p17"/>
              <p:cNvSpPr/>
              <p:nvPr/>
            </p:nvSpPr>
            <p:spPr>
              <a:xfrm>
                <a:off x="18111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7" name="Google Shape;27107;p17"/>
              <p:cNvSpPr/>
              <p:nvPr/>
            </p:nvSpPr>
            <p:spPr>
              <a:xfrm>
                <a:off x="1912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8" name="Google Shape;27108;p17"/>
              <p:cNvSpPr/>
              <p:nvPr/>
            </p:nvSpPr>
            <p:spPr>
              <a:xfrm>
                <a:off x="2016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9" name="Google Shape;27109;p17"/>
              <p:cNvSpPr/>
              <p:nvPr/>
            </p:nvSpPr>
            <p:spPr>
              <a:xfrm>
                <a:off x="21180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0" name="Google Shape;27110;p17"/>
              <p:cNvSpPr/>
              <p:nvPr/>
            </p:nvSpPr>
            <p:spPr>
              <a:xfrm>
                <a:off x="22209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1" name="Google Shape;27111;p17"/>
              <p:cNvSpPr/>
              <p:nvPr/>
            </p:nvSpPr>
            <p:spPr>
              <a:xfrm>
                <a:off x="232272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2" name="Google Shape;27112;p17"/>
              <p:cNvSpPr/>
              <p:nvPr/>
            </p:nvSpPr>
            <p:spPr>
              <a:xfrm>
                <a:off x="24259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3" name="Google Shape;27113;p17"/>
              <p:cNvSpPr/>
              <p:nvPr/>
            </p:nvSpPr>
            <p:spPr>
              <a:xfrm>
                <a:off x="2527750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4" name="Google Shape;27114;p17"/>
              <p:cNvSpPr/>
              <p:nvPr/>
            </p:nvSpPr>
            <p:spPr>
              <a:xfrm>
                <a:off x="263062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5" name="Google Shape;27115;p17"/>
              <p:cNvSpPr/>
              <p:nvPr/>
            </p:nvSpPr>
            <p:spPr>
              <a:xfrm>
                <a:off x="2732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6" name="Google Shape;27116;p17"/>
              <p:cNvSpPr/>
              <p:nvPr/>
            </p:nvSpPr>
            <p:spPr>
              <a:xfrm>
                <a:off x="2835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7" name="Google Shape;27117;p17"/>
              <p:cNvSpPr/>
              <p:nvPr/>
            </p:nvSpPr>
            <p:spPr>
              <a:xfrm>
                <a:off x="2937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8" name="Google Shape;27118;p17"/>
              <p:cNvSpPr/>
              <p:nvPr/>
            </p:nvSpPr>
            <p:spPr>
              <a:xfrm>
                <a:off x="3038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9" name="Google Shape;27119;p17"/>
              <p:cNvSpPr/>
              <p:nvPr/>
            </p:nvSpPr>
            <p:spPr>
              <a:xfrm>
                <a:off x="3142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0" name="Google Shape;27120;p17"/>
              <p:cNvSpPr/>
              <p:nvPr/>
            </p:nvSpPr>
            <p:spPr>
              <a:xfrm>
                <a:off x="3244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1" name="Google Shape;27121;p17"/>
              <p:cNvSpPr/>
              <p:nvPr/>
            </p:nvSpPr>
            <p:spPr>
              <a:xfrm>
                <a:off x="3347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2" name="Google Shape;27122;p17"/>
              <p:cNvSpPr/>
              <p:nvPr/>
            </p:nvSpPr>
            <p:spPr>
              <a:xfrm>
                <a:off x="3448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3" name="Google Shape;27123;p17"/>
              <p:cNvSpPr/>
              <p:nvPr/>
            </p:nvSpPr>
            <p:spPr>
              <a:xfrm>
                <a:off x="3551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4" name="Google Shape;27124;p17"/>
              <p:cNvSpPr/>
              <p:nvPr/>
            </p:nvSpPr>
            <p:spPr>
              <a:xfrm>
                <a:off x="3653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5" name="Google Shape;27125;p17"/>
              <p:cNvSpPr/>
              <p:nvPr/>
            </p:nvSpPr>
            <p:spPr>
              <a:xfrm>
                <a:off x="3756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6" name="Google Shape;27126;p17"/>
              <p:cNvSpPr/>
              <p:nvPr/>
            </p:nvSpPr>
            <p:spPr>
              <a:xfrm>
                <a:off x="3858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7" name="Google Shape;27127;p17"/>
              <p:cNvSpPr/>
              <p:nvPr/>
            </p:nvSpPr>
            <p:spPr>
              <a:xfrm>
                <a:off x="3961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8" name="Google Shape;27128;p17"/>
              <p:cNvSpPr/>
              <p:nvPr/>
            </p:nvSpPr>
            <p:spPr>
              <a:xfrm>
                <a:off x="406350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9" name="Google Shape;27129;p17"/>
              <p:cNvSpPr/>
              <p:nvPr/>
            </p:nvSpPr>
            <p:spPr>
              <a:xfrm>
                <a:off x="416497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0" name="Google Shape;27130;p17"/>
              <p:cNvSpPr/>
              <p:nvPr/>
            </p:nvSpPr>
            <p:spPr>
              <a:xfrm>
                <a:off x="4268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1" name="Google Shape;27131;p17"/>
              <p:cNvSpPr/>
              <p:nvPr/>
            </p:nvSpPr>
            <p:spPr>
              <a:xfrm>
                <a:off x="4370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2" name="Google Shape;27132;p17"/>
              <p:cNvSpPr/>
              <p:nvPr/>
            </p:nvSpPr>
            <p:spPr>
              <a:xfrm>
                <a:off x="4473250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3" name="Google Shape;27133;p17"/>
              <p:cNvSpPr/>
              <p:nvPr/>
            </p:nvSpPr>
            <p:spPr>
              <a:xfrm>
                <a:off x="45747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4" name="Google Shape;27134;p17"/>
              <p:cNvSpPr/>
              <p:nvPr/>
            </p:nvSpPr>
            <p:spPr>
              <a:xfrm>
                <a:off x="46779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5" name="Google Shape;27135;p17"/>
              <p:cNvSpPr/>
              <p:nvPr/>
            </p:nvSpPr>
            <p:spPr>
              <a:xfrm>
                <a:off x="4779775" y="30044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6" name="Google Shape;27136;p17"/>
              <p:cNvSpPr/>
              <p:nvPr/>
            </p:nvSpPr>
            <p:spPr>
              <a:xfrm>
                <a:off x="4882975" y="30044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7" name="Google Shape;27137;p17"/>
              <p:cNvSpPr/>
              <p:nvPr/>
            </p:nvSpPr>
            <p:spPr>
              <a:xfrm>
                <a:off x="4984450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8" name="Google Shape;27138;p17"/>
              <p:cNvSpPr/>
              <p:nvPr/>
            </p:nvSpPr>
            <p:spPr>
              <a:xfrm>
                <a:off x="5087675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9" name="Google Shape;27139;p17"/>
              <p:cNvSpPr/>
              <p:nvPr/>
            </p:nvSpPr>
            <p:spPr>
              <a:xfrm>
                <a:off x="51895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0" name="Google Shape;27140;p17"/>
              <p:cNvSpPr/>
              <p:nvPr/>
            </p:nvSpPr>
            <p:spPr>
              <a:xfrm>
                <a:off x="529132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1" name="Google Shape;27141;p17"/>
              <p:cNvSpPr/>
              <p:nvPr/>
            </p:nvSpPr>
            <p:spPr>
              <a:xfrm>
                <a:off x="539420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2" name="Google Shape;27142;p17"/>
              <p:cNvSpPr/>
              <p:nvPr/>
            </p:nvSpPr>
            <p:spPr>
              <a:xfrm>
                <a:off x="5496025" y="30044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3" name="Google Shape;27143;p17"/>
              <p:cNvSpPr/>
              <p:nvPr/>
            </p:nvSpPr>
            <p:spPr>
              <a:xfrm>
                <a:off x="5599250" y="30044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4" name="Google Shape;27144;p17"/>
              <p:cNvSpPr/>
              <p:nvPr/>
            </p:nvSpPr>
            <p:spPr>
              <a:xfrm>
                <a:off x="5701075" y="30044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5" name="Google Shape;27145;p17"/>
              <p:cNvSpPr/>
              <p:nvPr/>
            </p:nvSpPr>
            <p:spPr>
              <a:xfrm>
                <a:off x="18111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6" name="Google Shape;27146;p17"/>
              <p:cNvSpPr/>
              <p:nvPr/>
            </p:nvSpPr>
            <p:spPr>
              <a:xfrm>
                <a:off x="1912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7" name="Google Shape;27147;p17"/>
              <p:cNvSpPr/>
              <p:nvPr/>
            </p:nvSpPr>
            <p:spPr>
              <a:xfrm>
                <a:off x="2016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8" name="Google Shape;27148;p17"/>
              <p:cNvSpPr/>
              <p:nvPr/>
            </p:nvSpPr>
            <p:spPr>
              <a:xfrm>
                <a:off x="21180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9" name="Google Shape;27149;p17"/>
              <p:cNvSpPr/>
              <p:nvPr/>
            </p:nvSpPr>
            <p:spPr>
              <a:xfrm>
                <a:off x="22209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0" name="Google Shape;27150;p17"/>
              <p:cNvSpPr/>
              <p:nvPr/>
            </p:nvSpPr>
            <p:spPr>
              <a:xfrm>
                <a:off x="232272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1" name="Google Shape;27151;p17"/>
              <p:cNvSpPr/>
              <p:nvPr/>
            </p:nvSpPr>
            <p:spPr>
              <a:xfrm>
                <a:off x="24259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2" name="Google Shape;27152;p17"/>
              <p:cNvSpPr/>
              <p:nvPr/>
            </p:nvSpPr>
            <p:spPr>
              <a:xfrm>
                <a:off x="2527750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3" name="Google Shape;27153;p17"/>
              <p:cNvSpPr/>
              <p:nvPr/>
            </p:nvSpPr>
            <p:spPr>
              <a:xfrm>
                <a:off x="263062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4" name="Google Shape;27154;p17"/>
              <p:cNvSpPr/>
              <p:nvPr/>
            </p:nvSpPr>
            <p:spPr>
              <a:xfrm>
                <a:off x="2732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5" name="Google Shape;27155;p17"/>
              <p:cNvSpPr/>
              <p:nvPr/>
            </p:nvSpPr>
            <p:spPr>
              <a:xfrm>
                <a:off x="2835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6" name="Google Shape;27156;p17"/>
              <p:cNvSpPr/>
              <p:nvPr/>
            </p:nvSpPr>
            <p:spPr>
              <a:xfrm>
                <a:off x="2937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7" name="Google Shape;27157;p17"/>
              <p:cNvSpPr/>
              <p:nvPr/>
            </p:nvSpPr>
            <p:spPr>
              <a:xfrm>
                <a:off x="3038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8" name="Google Shape;27158;p17"/>
              <p:cNvSpPr/>
              <p:nvPr/>
            </p:nvSpPr>
            <p:spPr>
              <a:xfrm>
                <a:off x="3142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9" name="Google Shape;27159;p17"/>
              <p:cNvSpPr/>
              <p:nvPr/>
            </p:nvSpPr>
            <p:spPr>
              <a:xfrm>
                <a:off x="3244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0" name="Google Shape;27160;p17"/>
              <p:cNvSpPr/>
              <p:nvPr/>
            </p:nvSpPr>
            <p:spPr>
              <a:xfrm>
                <a:off x="3347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1" name="Google Shape;27161;p17"/>
              <p:cNvSpPr/>
              <p:nvPr/>
            </p:nvSpPr>
            <p:spPr>
              <a:xfrm>
                <a:off x="3448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2" name="Google Shape;27162;p17"/>
              <p:cNvSpPr/>
              <p:nvPr/>
            </p:nvSpPr>
            <p:spPr>
              <a:xfrm>
                <a:off x="3551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3" name="Google Shape;27163;p17"/>
              <p:cNvSpPr/>
              <p:nvPr/>
            </p:nvSpPr>
            <p:spPr>
              <a:xfrm>
                <a:off x="3653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4" name="Google Shape;27164;p17"/>
              <p:cNvSpPr/>
              <p:nvPr/>
            </p:nvSpPr>
            <p:spPr>
              <a:xfrm>
                <a:off x="3756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5" name="Google Shape;27165;p17"/>
              <p:cNvSpPr/>
              <p:nvPr/>
            </p:nvSpPr>
            <p:spPr>
              <a:xfrm>
                <a:off x="3858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6" name="Google Shape;27166;p17"/>
              <p:cNvSpPr/>
              <p:nvPr/>
            </p:nvSpPr>
            <p:spPr>
              <a:xfrm>
                <a:off x="3961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7" name="Google Shape;27167;p17"/>
              <p:cNvSpPr/>
              <p:nvPr/>
            </p:nvSpPr>
            <p:spPr>
              <a:xfrm>
                <a:off x="406350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8" name="Google Shape;27168;p17"/>
              <p:cNvSpPr/>
              <p:nvPr/>
            </p:nvSpPr>
            <p:spPr>
              <a:xfrm>
                <a:off x="416497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9" name="Google Shape;27169;p17"/>
              <p:cNvSpPr/>
              <p:nvPr/>
            </p:nvSpPr>
            <p:spPr>
              <a:xfrm>
                <a:off x="4268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0" name="Google Shape;27170;p17"/>
              <p:cNvSpPr/>
              <p:nvPr/>
            </p:nvSpPr>
            <p:spPr>
              <a:xfrm>
                <a:off x="4370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1" name="Google Shape;27171;p17"/>
              <p:cNvSpPr/>
              <p:nvPr/>
            </p:nvSpPr>
            <p:spPr>
              <a:xfrm>
                <a:off x="4473250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2" name="Google Shape;27172;p17"/>
              <p:cNvSpPr/>
              <p:nvPr/>
            </p:nvSpPr>
            <p:spPr>
              <a:xfrm>
                <a:off x="45747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3" name="Google Shape;27173;p17"/>
              <p:cNvSpPr/>
              <p:nvPr/>
            </p:nvSpPr>
            <p:spPr>
              <a:xfrm>
                <a:off x="46779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4" name="Google Shape;27174;p17"/>
              <p:cNvSpPr/>
              <p:nvPr/>
            </p:nvSpPr>
            <p:spPr>
              <a:xfrm>
                <a:off x="4779775" y="3107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5" name="Google Shape;27175;p17"/>
              <p:cNvSpPr/>
              <p:nvPr/>
            </p:nvSpPr>
            <p:spPr>
              <a:xfrm>
                <a:off x="4882975" y="3107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6" name="Google Shape;27176;p17"/>
              <p:cNvSpPr/>
              <p:nvPr/>
            </p:nvSpPr>
            <p:spPr>
              <a:xfrm>
                <a:off x="4984450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7" name="Google Shape;27177;p17"/>
              <p:cNvSpPr/>
              <p:nvPr/>
            </p:nvSpPr>
            <p:spPr>
              <a:xfrm>
                <a:off x="5087675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8" name="Google Shape;27178;p17"/>
              <p:cNvSpPr/>
              <p:nvPr/>
            </p:nvSpPr>
            <p:spPr>
              <a:xfrm>
                <a:off x="51895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9" name="Google Shape;27179;p17"/>
              <p:cNvSpPr/>
              <p:nvPr/>
            </p:nvSpPr>
            <p:spPr>
              <a:xfrm>
                <a:off x="529132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0" name="Google Shape;27180;p17"/>
              <p:cNvSpPr/>
              <p:nvPr/>
            </p:nvSpPr>
            <p:spPr>
              <a:xfrm>
                <a:off x="539420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1" name="Google Shape;27181;p17"/>
              <p:cNvSpPr/>
              <p:nvPr/>
            </p:nvSpPr>
            <p:spPr>
              <a:xfrm>
                <a:off x="5496025" y="3107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2" name="Google Shape;27182;p17"/>
              <p:cNvSpPr/>
              <p:nvPr/>
            </p:nvSpPr>
            <p:spPr>
              <a:xfrm>
                <a:off x="5599250" y="3107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3" name="Google Shape;27183;p17"/>
              <p:cNvSpPr/>
              <p:nvPr/>
            </p:nvSpPr>
            <p:spPr>
              <a:xfrm>
                <a:off x="5701075" y="3107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4" name="Google Shape;27184;p17"/>
              <p:cNvSpPr/>
              <p:nvPr/>
            </p:nvSpPr>
            <p:spPr>
              <a:xfrm>
                <a:off x="18111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5" name="Google Shape;27185;p17"/>
              <p:cNvSpPr/>
              <p:nvPr/>
            </p:nvSpPr>
            <p:spPr>
              <a:xfrm>
                <a:off x="1912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6" name="Google Shape;27186;p17"/>
              <p:cNvSpPr/>
              <p:nvPr/>
            </p:nvSpPr>
            <p:spPr>
              <a:xfrm>
                <a:off x="2016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7" name="Google Shape;27187;p17"/>
              <p:cNvSpPr/>
              <p:nvPr/>
            </p:nvSpPr>
            <p:spPr>
              <a:xfrm>
                <a:off x="21180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8" name="Google Shape;27188;p17"/>
              <p:cNvSpPr/>
              <p:nvPr/>
            </p:nvSpPr>
            <p:spPr>
              <a:xfrm>
                <a:off x="22209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9" name="Google Shape;27189;p17"/>
              <p:cNvSpPr/>
              <p:nvPr/>
            </p:nvSpPr>
            <p:spPr>
              <a:xfrm>
                <a:off x="232272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0" name="Google Shape;27190;p17"/>
              <p:cNvSpPr/>
              <p:nvPr/>
            </p:nvSpPr>
            <p:spPr>
              <a:xfrm>
                <a:off x="24259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1" name="Google Shape;27191;p17"/>
              <p:cNvSpPr/>
              <p:nvPr/>
            </p:nvSpPr>
            <p:spPr>
              <a:xfrm>
                <a:off x="2527750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2" name="Google Shape;27192;p17"/>
              <p:cNvSpPr/>
              <p:nvPr/>
            </p:nvSpPr>
            <p:spPr>
              <a:xfrm>
                <a:off x="263062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3" name="Google Shape;27193;p17"/>
              <p:cNvSpPr/>
              <p:nvPr/>
            </p:nvSpPr>
            <p:spPr>
              <a:xfrm>
                <a:off x="2732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4" name="Google Shape;27194;p17"/>
              <p:cNvSpPr/>
              <p:nvPr/>
            </p:nvSpPr>
            <p:spPr>
              <a:xfrm>
                <a:off x="2835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5" name="Google Shape;27195;p17"/>
              <p:cNvSpPr/>
              <p:nvPr/>
            </p:nvSpPr>
            <p:spPr>
              <a:xfrm>
                <a:off x="2937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6" name="Google Shape;27196;p17"/>
              <p:cNvSpPr/>
              <p:nvPr/>
            </p:nvSpPr>
            <p:spPr>
              <a:xfrm>
                <a:off x="3038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7" name="Google Shape;27197;p17"/>
              <p:cNvSpPr/>
              <p:nvPr/>
            </p:nvSpPr>
            <p:spPr>
              <a:xfrm>
                <a:off x="3142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8" name="Google Shape;27198;p17"/>
              <p:cNvSpPr/>
              <p:nvPr/>
            </p:nvSpPr>
            <p:spPr>
              <a:xfrm>
                <a:off x="3244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9" name="Google Shape;27199;p17"/>
              <p:cNvSpPr/>
              <p:nvPr/>
            </p:nvSpPr>
            <p:spPr>
              <a:xfrm>
                <a:off x="3347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0" name="Google Shape;27200;p17"/>
              <p:cNvSpPr/>
              <p:nvPr/>
            </p:nvSpPr>
            <p:spPr>
              <a:xfrm>
                <a:off x="3448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1" name="Google Shape;27201;p17"/>
              <p:cNvSpPr/>
              <p:nvPr/>
            </p:nvSpPr>
            <p:spPr>
              <a:xfrm>
                <a:off x="3551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2" name="Google Shape;27202;p17"/>
              <p:cNvSpPr/>
              <p:nvPr/>
            </p:nvSpPr>
            <p:spPr>
              <a:xfrm>
                <a:off x="3653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3" name="Google Shape;27203;p17"/>
              <p:cNvSpPr/>
              <p:nvPr/>
            </p:nvSpPr>
            <p:spPr>
              <a:xfrm>
                <a:off x="3756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4" name="Google Shape;27204;p17"/>
              <p:cNvSpPr/>
              <p:nvPr/>
            </p:nvSpPr>
            <p:spPr>
              <a:xfrm>
                <a:off x="3858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5" name="Google Shape;27205;p17"/>
              <p:cNvSpPr/>
              <p:nvPr/>
            </p:nvSpPr>
            <p:spPr>
              <a:xfrm>
                <a:off x="3961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6" name="Google Shape;27206;p17"/>
              <p:cNvSpPr/>
              <p:nvPr/>
            </p:nvSpPr>
            <p:spPr>
              <a:xfrm>
                <a:off x="406350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7" name="Google Shape;27207;p17"/>
              <p:cNvSpPr/>
              <p:nvPr/>
            </p:nvSpPr>
            <p:spPr>
              <a:xfrm>
                <a:off x="416497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8" name="Google Shape;27208;p17"/>
              <p:cNvSpPr/>
              <p:nvPr/>
            </p:nvSpPr>
            <p:spPr>
              <a:xfrm>
                <a:off x="4268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9" name="Google Shape;27209;p17"/>
              <p:cNvSpPr/>
              <p:nvPr/>
            </p:nvSpPr>
            <p:spPr>
              <a:xfrm>
                <a:off x="4370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0" name="Google Shape;27210;p17"/>
              <p:cNvSpPr/>
              <p:nvPr/>
            </p:nvSpPr>
            <p:spPr>
              <a:xfrm>
                <a:off x="4473250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1" name="Google Shape;27211;p17"/>
              <p:cNvSpPr/>
              <p:nvPr/>
            </p:nvSpPr>
            <p:spPr>
              <a:xfrm>
                <a:off x="45747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2" name="Google Shape;27212;p17"/>
              <p:cNvSpPr/>
              <p:nvPr/>
            </p:nvSpPr>
            <p:spPr>
              <a:xfrm>
                <a:off x="46779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3" name="Google Shape;27213;p17"/>
              <p:cNvSpPr/>
              <p:nvPr/>
            </p:nvSpPr>
            <p:spPr>
              <a:xfrm>
                <a:off x="4779775" y="3209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4" name="Google Shape;27214;p17"/>
              <p:cNvSpPr/>
              <p:nvPr/>
            </p:nvSpPr>
            <p:spPr>
              <a:xfrm>
                <a:off x="4882975" y="3209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5" name="Google Shape;27215;p17"/>
              <p:cNvSpPr/>
              <p:nvPr/>
            </p:nvSpPr>
            <p:spPr>
              <a:xfrm>
                <a:off x="4984450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6" name="Google Shape;27216;p17"/>
              <p:cNvSpPr/>
              <p:nvPr/>
            </p:nvSpPr>
            <p:spPr>
              <a:xfrm>
                <a:off x="5087675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7" name="Google Shape;27217;p17"/>
              <p:cNvSpPr/>
              <p:nvPr/>
            </p:nvSpPr>
            <p:spPr>
              <a:xfrm>
                <a:off x="51895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8" name="Google Shape;27218;p17"/>
              <p:cNvSpPr/>
              <p:nvPr/>
            </p:nvSpPr>
            <p:spPr>
              <a:xfrm>
                <a:off x="529132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9" name="Google Shape;27219;p17"/>
              <p:cNvSpPr/>
              <p:nvPr/>
            </p:nvSpPr>
            <p:spPr>
              <a:xfrm>
                <a:off x="539420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0" name="Google Shape;27220;p17"/>
              <p:cNvSpPr/>
              <p:nvPr/>
            </p:nvSpPr>
            <p:spPr>
              <a:xfrm>
                <a:off x="5496025" y="3209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1" name="Google Shape;27221;p17"/>
              <p:cNvSpPr/>
              <p:nvPr/>
            </p:nvSpPr>
            <p:spPr>
              <a:xfrm>
                <a:off x="5599250" y="3209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2" name="Google Shape;27222;p17"/>
              <p:cNvSpPr/>
              <p:nvPr/>
            </p:nvSpPr>
            <p:spPr>
              <a:xfrm>
                <a:off x="5701075" y="3209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3" name="Google Shape;27223;p17"/>
              <p:cNvSpPr/>
              <p:nvPr/>
            </p:nvSpPr>
            <p:spPr>
              <a:xfrm>
                <a:off x="18111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4" name="Google Shape;27224;p17"/>
              <p:cNvSpPr/>
              <p:nvPr/>
            </p:nvSpPr>
            <p:spPr>
              <a:xfrm>
                <a:off x="1912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5" name="Google Shape;27225;p17"/>
              <p:cNvSpPr/>
              <p:nvPr/>
            </p:nvSpPr>
            <p:spPr>
              <a:xfrm>
                <a:off x="2016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6" name="Google Shape;27226;p17"/>
              <p:cNvSpPr/>
              <p:nvPr/>
            </p:nvSpPr>
            <p:spPr>
              <a:xfrm>
                <a:off x="21180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7" name="Google Shape;27227;p17"/>
              <p:cNvSpPr/>
              <p:nvPr/>
            </p:nvSpPr>
            <p:spPr>
              <a:xfrm>
                <a:off x="22209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8" name="Google Shape;27228;p17"/>
              <p:cNvSpPr/>
              <p:nvPr/>
            </p:nvSpPr>
            <p:spPr>
              <a:xfrm>
                <a:off x="232272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9" name="Google Shape;27229;p17"/>
              <p:cNvSpPr/>
              <p:nvPr/>
            </p:nvSpPr>
            <p:spPr>
              <a:xfrm>
                <a:off x="24259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0" name="Google Shape;27230;p17"/>
              <p:cNvSpPr/>
              <p:nvPr/>
            </p:nvSpPr>
            <p:spPr>
              <a:xfrm>
                <a:off x="2527750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1" name="Google Shape;27231;p17"/>
              <p:cNvSpPr/>
              <p:nvPr/>
            </p:nvSpPr>
            <p:spPr>
              <a:xfrm>
                <a:off x="263062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2" name="Google Shape;27232;p17"/>
              <p:cNvSpPr/>
              <p:nvPr/>
            </p:nvSpPr>
            <p:spPr>
              <a:xfrm>
                <a:off x="2732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3" name="Google Shape;27233;p17"/>
              <p:cNvSpPr/>
              <p:nvPr/>
            </p:nvSpPr>
            <p:spPr>
              <a:xfrm>
                <a:off x="2835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4" name="Google Shape;27234;p17"/>
              <p:cNvSpPr/>
              <p:nvPr/>
            </p:nvSpPr>
            <p:spPr>
              <a:xfrm>
                <a:off x="2937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5" name="Google Shape;27235;p17"/>
              <p:cNvSpPr/>
              <p:nvPr/>
            </p:nvSpPr>
            <p:spPr>
              <a:xfrm>
                <a:off x="3038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6" name="Google Shape;27236;p17"/>
              <p:cNvSpPr/>
              <p:nvPr/>
            </p:nvSpPr>
            <p:spPr>
              <a:xfrm>
                <a:off x="3142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7" name="Google Shape;27237;p17"/>
              <p:cNvSpPr/>
              <p:nvPr/>
            </p:nvSpPr>
            <p:spPr>
              <a:xfrm>
                <a:off x="3244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8" name="Google Shape;27238;p17"/>
              <p:cNvSpPr/>
              <p:nvPr/>
            </p:nvSpPr>
            <p:spPr>
              <a:xfrm>
                <a:off x="3347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9" name="Google Shape;27239;p17"/>
              <p:cNvSpPr/>
              <p:nvPr/>
            </p:nvSpPr>
            <p:spPr>
              <a:xfrm>
                <a:off x="3448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0" name="Google Shape;27240;p17"/>
              <p:cNvSpPr/>
              <p:nvPr/>
            </p:nvSpPr>
            <p:spPr>
              <a:xfrm>
                <a:off x="3551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1" name="Google Shape;27241;p17"/>
              <p:cNvSpPr/>
              <p:nvPr/>
            </p:nvSpPr>
            <p:spPr>
              <a:xfrm>
                <a:off x="3653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2" name="Google Shape;27242;p17"/>
              <p:cNvSpPr/>
              <p:nvPr/>
            </p:nvSpPr>
            <p:spPr>
              <a:xfrm>
                <a:off x="3756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3" name="Google Shape;27243;p17"/>
              <p:cNvSpPr/>
              <p:nvPr/>
            </p:nvSpPr>
            <p:spPr>
              <a:xfrm>
                <a:off x="3858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4" name="Google Shape;27244;p17"/>
              <p:cNvSpPr/>
              <p:nvPr/>
            </p:nvSpPr>
            <p:spPr>
              <a:xfrm>
                <a:off x="3961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5" name="Google Shape;27245;p17"/>
              <p:cNvSpPr/>
              <p:nvPr/>
            </p:nvSpPr>
            <p:spPr>
              <a:xfrm>
                <a:off x="406350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6" name="Google Shape;27246;p17"/>
              <p:cNvSpPr/>
              <p:nvPr/>
            </p:nvSpPr>
            <p:spPr>
              <a:xfrm>
                <a:off x="416497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7" name="Google Shape;27247;p17"/>
              <p:cNvSpPr/>
              <p:nvPr/>
            </p:nvSpPr>
            <p:spPr>
              <a:xfrm>
                <a:off x="4268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8" name="Google Shape;27248;p17"/>
              <p:cNvSpPr/>
              <p:nvPr/>
            </p:nvSpPr>
            <p:spPr>
              <a:xfrm>
                <a:off x="4370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9" name="Google Shape;27249;p17"/>
              <p:cNvSpPr/>
              <p:nvPr/>
            </p:nvSpPr>
            <p:spPr>
              <a:xfrm>
                <a:off x="4473250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0" name="Google Shape;27250;p17"/>
              <p:cNvSpPr/>
              <p:nvPr/>
            </p:nvSpPr>
            <p:spPr>
              <a:xfrm>
                <a:off x="45747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1" name="Google Shape;27251;p17"/>
              <p:cNvSpPr/>
              <p:nvPr/>
            </p:nvSpPr>
            <p:spPr>
              <a:xfrm>
                <a:off x="46779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2" name="Google Shape;27252;p17"/>
              <p:cNvSpPr/>
              <p:nvPr/>
            </p:nvSpPr>
            <p:spPr>
              <a:xfrm>
                <a:off x="4779775" y="3311350"/>
                <a:ext cx="103225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5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3" name="Google Shape;27253;p17"/>
              <p:cNvSpPr/>
              <p:nvPr/>
            </p:nvSpPr>
            <p:spPr>
              <a:xfrm>
                <a:off x="4882975" y="3311350"/>
                <a:ext cx="1015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5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4" name="Google Shape;27254;p17"/>
              <p:cNvSpPr/>
              <p:nvPr/>
            </p:nvSpPr>
            <p:spPr>
              <a:xfrm>
                <a:off x="4984450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5" name="Google Shape;27255;p17"/>
              <p:cNvSpPr/>
              <p:nvPr/>
            </p:nvSpPr>
            <p:spPr>
              <a:xfrm>
                <a:off x="5087675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6" name="Google Shape;27256;p17"/>
              <p:cNvSpPr/>
              <p:nvPr/>
            </p:nvSpPr>
            <p:spPr>
              <a:xfrm>
                <a:off x="51895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7" name="Google Shape;27257;p17"/>
              <p:cNvSpPr/>
              <p:nvPr/>
            </p:nvSpPr>
            <p:spPr>
              <a:xfrm>
                <a:off x="529132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8" name="Google Shape;27258;p17"/>
              <p:cNvSpPr/>
              <p:nvPr/>
            </p:nvSpPr>
            <p:spPr>
              <a:xfrm>
                <a:off x="539420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9" name="Google Shape;27259;p17"/>
              <p:cNvSpPr/>
              <p:nvPr/>
            </p:nvSpPr>
            <p:spPr>
              <a:xfrm>
                <a:off x="5496025" y="3311350"/>
                <a:ext cx="103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5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0" name="Google Shape;27260;p17"/>
              <p:cNvSpPr/>
              <p:nvPr/>
            </p:nvSpPr>
            <p:spPr>
              <a:xfrm>
                <a:off x="5599250" y="3311350"/>
                <a:ext cx="1018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5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1" name="Google Shape;27261;p17"/>
              <p:cNvSpPr/>
              <p:nvPr/>
            </p:nvSpPr>
            <p:spPr>
              <a:xfrm>
                <a:off x="5701075" y="3311350"/>
                <a:ext cx="10290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5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2" name="Google Shape;27262;p17"/>
              <p:cNvSpPr/>
              <p:nvPr/>
            </p:nvSpPr>
            <p:spPr>
              <a:xfrm>
                <a:off x="18111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3" name="Google Shape;27263;p17"/>
              <p:cNvSpPr/>
              <p:nvPr/>
            </p:nvSpPr>
            <p:spPr>
              <a:xfrm>
                <a:off x="1912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4" name="Google Shape;27264;p17"/>
              <p:cNvSpPr/>
              <p:nvPr/>
            </p:nvSpPr>
            <p:spPr>
              <a:xfrm>
                <a:off x="2016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5" name="Google Shape;27265;p17"/>
              <p:cNvSpPr/>
              <p:nvPr/>
            </p:nvSpPr>
            <p:spPr>
              <a:xfrm>
                <a:off x="21180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6" name="Google Shape;27266;p17"/>
              <p:cNvSpPr/>
              <p:nvPr/>
            </p:nvSpPr>
            <p:spPr>
              <a:xfrm>
                <a:off x="22209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7" name="Google Shape;27267;p17"/>
              <p:cNvSpPr/>
              <p:nvPr/>
            </p:nvSpPr>
            <p:spPr>
              <a:xfrm>
                <a:off x="232272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8" name="Google Shape;27268;p17"/>
              <p:cNvSpPr/>
              <p:nvPr/>
            </p:nvSpPr>
            <p:spPr>
              <a:xfrm>
                <a:off x="24259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9" name="Google Shape;27269;p17"/>
              <p:cNvSpPr/>
              <p:nvPr/>
            </p:nvSpPr>
            <p:spPr>
              <a:xfrm>
                <a:off x="2527750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0" name="Google Shape;27270;p17"/>
              <p:cNvSpPr/>
              <p:nvPr/>
            </p:nvSpPr>
            <p:spPr>
              <a:xfrm>
                <a:off x="263062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1" name="Google Shape;27271;p17"/>
              <p:cNvSpPr/>
              <p:nvPr/>
            </p:nvSpPr>
            <p:spPr>
              <a:xfrm>
                <a:off x="2732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2" name="Google Shape;27272;p17"/>
              <p:cNvSpPr/>
              <p:nvPr/>
            </p:nvSpPr>
            <p:spPr>
              <a:xfrm>
                <a:off x="2835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3" name="Google Shape;27273;p17"/>
              <p:cNvSpPr/>
              <p:nvPr/>
            </p:nvSpPr>
            <p:spPr>
              <a:xfrm>
                <a:off x="2937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4" name="Google Shape;27274;p17"/>
              <p:cNvSpPr/>
              <p:nvPr/>
            </p:nvSpPr>
            <p:spPr>
              <a:xfrm>
                <a:off x="3038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5" name="Google Shape;27275;p17"/>
              <p:cNvSpPr/>
              <p:nvPr/>
            </p:nvSpPr>
            <p:spPr>
              <a:xfrm>
                <a:off x="3142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6" name="Google Shape;27276;p17"/>
              <p:cNvSpPr/>
              <p:nvPr/>
            </p:nvSpPr>
            <p:spPr>
              <a:xfrm>
                <a:off x="3244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7" name="Google Shape;27277;p17"/>
              <p:cNvSpPr/>
              <p:nvPr/>
            </p:nvSpPr>
            <p:spPr>
              <a:xfrm>
                <a:off x="3347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8" name="Google Shape;27278;p17"/>
              <p:cNvSpPr/>
              <p:nvPr/>
            </p:nvSpPr>
            <p:spPr>
              <a:xfrm>
                <a:off x="3448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9" name="Google Shape;27279;p17"/>
              <p:cNvSpPr/>
              <p:nvPr/>
            </p:nvSpPr>
            <p:spPr>
              <a:xfrm>
                <a:off x="3551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0" name="Google Shape;27280;p17"/>
              <p:cNvSpPr/>
              <p:nvPr/>
            </p:nvSpPr>
            <p:spPr>
              <a:xfrm>
                <a:off x="3653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1" name="Google Shape;27281;p17"/>
              <p:cNvSpPr/>
              <p:nvPr/>
            </p:nvSpPr>
            <p:spPr>
              <a:xfrm>
                <a:off x="3756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2" name="Google Shape;27282;p17"/>
              <p:cNvSpPr/>
              <p:nvPr/>
            </p:nvSpPr>
            <p:spPr>
              <a:xfrm>
                <a:off x="3858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3" name="Google Shape;27283;p17"/>
              <p:cNvSpPr/>
              <p:nvPr/>
            </p:nvSpPr>
            <p:spPr>
              <a:xfrm>
                <a:off x="3961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4" name="Google Shape;27284;p17"/>
              <p:cNvSpPr/>
              <p:nvPr/>
            </p:nvSpPr>
            <p:spPr>
              <a:xfrm>
                <a:off x="406350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5" name="Google Shape;27285;p17"/>
              <p:cNvSpPr/>
              <p:nvPr/>
            </p:nvSpPr>
            <p:spPr>
              <a:xfrm>
                <a:off x="416497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6" name="Google Shape;27286;p17"/>
              <p:cNvSpPr/>
              <p:nvPr/>
            </p:nvSpPr>
            <p:spPr>
              <a:xfrm>
                <a:off x="4268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7" name="Google Shape;27287;p17"/>
              <p:cNvSpPr/>
              <p:nvPr/>
            </p:nvSpPr>
            <p:spPr>
              <a:xfrm>
                <a:off x="4370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8" name="Google Shape;27288;p17"/>
              <p:cNvSpPr/>
              <p:nvPr/>
            </p:nvSpPr>
            <p:spPr>
              <a:xfrm>
                <a:off x="4473250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9" name="Google Shape;27289;p17"/>
              <p:cNvSpPr/>
              <p:nvPr/>
            </p:nvSpPr>
            <p:spPr>
              <a:xfrm>
                <a:off x="45747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0" name="Google Shape;27290;p17"/>
              <p:cNvSpPr/>
              <p:nvPr/>
            </p:nvSpPr>
            <p:spPr>
              <a:xfrm>
                <a:off x="46779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1" name="Google Shape;27291;p17"/>
              <p:cNvSpPr/>
              <p:nvPr/>
            </p:nvSpPr>
            <p:spPr>
              <a:xfrm>
                <a:off x="4779775" y="34142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2" name="Google Shape;27292;p17"/>
              <p:cNvSpPr/>
              <p:nvPr/>
            </p:nvSpPr>
            <p:spPr>
              <a:xfrm>
                <a:off x="4882975" y="34142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3" name="Google Shape;27293;p17"/>
              <p:cNvSpPr/>
              <p:nvPr/>
            </p:nvSpPr>
            <p:spPr>
              <a:xfrm>
                <a:off x="4984450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4" name="Google Shape;27294;p17"/>
              <p:cNvSpPr/>
              <p:nvPr/>
            </p:nvSpPr>
            <p:spPr>
              <a:xfrm>
                <a:off x="5087675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5" name="Google Shape;27295;p17"/>
              <p:cNvSpPr/>
              <p:nvPr/>
            </p:nvSpPr>
            <p:spPr>
              <a:xfrm>
                <a:off x="51895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6" name="Google Shape;27296;p17"/>
              <p:cNvSpPr/>
              <p:nvPr/>
            </p:nvSpPr>
            <p:spPr>
              <a:xfrm>
                <a:off x="529132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7" name="Google Shape;27297;p17"/>
              <p:cNvSpPr/>
              <p:nvPr/>
            </p:nvSpPr>
            <p:spPr>
              <a:xfrm>
                <a:off x="539420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8" name="Google Shape;27298;p17"/>
              <p:cNvSpPr/>
              <p:nvPr/>
            </p:nvSpPr>
            <p:spPr>
              <a:xfrm>
                <a:off x="5496025" y="34142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9" name="Google Shape;27299;p17"/>
              <p:cNvSpPr/>
              <p:nvPr/>
            </p:nvSpPr>
            <p:spPr>
              <a:xfrm>
                <a:off x="5599250" y="34142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0" name="Google Shape;27300;p17"/>
              <p:cNvSpPr/>
              <p:nvPr/>
            </p:nvSpPr>
            <p:spPr>
              <a:xfrm>
                <a:off x="5701075" y="34142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1" name="Google Shape;27301;p17"/>
              <p:cNvSpPr/>
              <p:nvPr/>
            </p:nvSpPr>
            <p:spPr>
              <a:xfrm>
                <a:off x="18111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2" name="Google Shape;27302;p17"/>
              <p:cNvSpPr/>
              <p:nvPr/>
            </p:nvSpPr>
            <p:spPr>
              <a:xfrm>
                <a:off x="1912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3" name="Google Shape;27303;p17"/>
              <p:cNvSpPr/>
              <p:nvPr/>
            </p:nvSpPr>
            <p:spPr>
              <a:xfrm>
                <a:off x="2016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4" name="Google Shape;27304;p17"/>
              <p:cNvSpPr/>
              <p:nvPr/>
            </p:nvSpPr>
            <p:spPr>
              <a:xfrm>
                <a:off x="21180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5" name="Google Shape;27305;p17"/>
              <p:cNvSpPr/>
              <p:nvPr/>
            </p:nvSpPr>
            <p:spPr>
              <a:xfrm>
                <a:off x="22209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6" name="Google Shape;27306;p17"/>
              <p:cNvSpPr/>
              <p:nvPr/>
            </p:nvSpPr>
            <p:spPr>
              <a:xfrm>
                <a:off x="232272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7" name="Google Shape;27307;p17"/>
              <p:cNvSpPr/>
              <p:nvPr/>
            </p:nvSpPr>
            <p:spPr>
              <a:xfrm>
                <a:off x="24259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8" name="Google Shape;27308;p17"/>
              <p:cNvSpPr/>
              <p:nvPr/>
            </p:nvSpPr>
            <p:spPr>
              <a:xfrm>
                <a:off x="2527750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9" name="Google Shape;27309;p17"/>
              <p:cNvSpPr/>
              <p:nvPr/>
            </p:nvSpPr>
            <p:spPr>
              <a:xfrm>
                <a:off x="263062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0" name="Google Shape;27310;p17"/>
              <p:cNvSpPr/>
              <p:nvPr/>
            </p:nvSpPr>
            <p:spPr>
              <a:xfrm>
                <a:off x="2732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1" name="Google Shape;27311;p17"/>
              <p:cNvSpPr/>
              <p:nvPr/>
            </p:nvSpPr>
            <p:spPr>
              <a:xfrm>
                <a:off x="2835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2" name="Google Shape;27312;p17"/>
              <p:cNvSpPr/>
              <p:nvPr/>
            </p:nvSpPr>
            <p:spPr>
              <a:xfrm>
                <a:off x="2937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3" name="Google Shape;27313;p17"/>
              <p:cNvSpPr/>
              <p:nvPr/>
            </p:nvSpPr>
            <p:spPr>
              <a:xfrm>
                <a:off x="3038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4" name="Google Shape;27314;p17"/>
              <p:cNvSpPr/>
              <p:nvPr/>
            </p:nvSpPr>
            <p:spPr>
              <a:xfrm>
                <a:off x="3142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5" name="Google Shape;27315;p17"/>
              <p:cNvSpPr/>
              <p:nvPr/>
            </p:nvSpPr>
            <p:spPr>
              <a:xfrm>
                <a:off x="3244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6" name="Google Shape;27316;p17"/>
              <p:cNvSpPr/>
              <p:nvPr/>
            </p:nvSpPr>
            <p:spPr>
              <a:xfrm>
                <a:off x="3347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7" name="Google Shape;27317;p17"/>
              <p:cNvSpPr/>
              <p:nvPr/>
            </p:nvSpPr>
            <p:spPr>
              <a:xfrm>
                <a:off x="3448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8" name="Google Shape;27318;p17"/>
              <p:cNvSpPr/>
              <p:nvPr/>
            </p:nvSpPr>
            <p:spPr>
              <a:xfrm>
                <a:off x="3551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9" name="Google Shape;27319;p17"/>
              <p:cNvSpPr/>
              <p:nvPr/>
            </p:nvSpPr>
            <p:spPr>
              <a:xfrm>
                <a:off x="3653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0" name="Google Shape;27320;p17"/>
              <p:cNvSpPr/>
              <p:nvPr/>
            </p:nvSpPr>
            <p:spPr>
              <a:xfrm>
                <a:off x="3756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1" name="Google Shape;27321;p17"/>
              <p:cNvSpPr/>
              <p:nvPr/>
            </p:nvSpPr>
            <p:spPr>
              <a:xfrm>
                <a:off x="3858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2" name="Google Shape;27322;p17"/>
              <p:cNvSpPr/>
              <p:nvPr/>
            </p:nvSpPr>
            <p:spPr>
              <a:xfrm>
                <a:off x="3961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3" name="Google Shape;27323;p17"/>
              <p:cNvSpPr/>
              <p:nvPr/>
            </p:nvSpPr>
            <p:spPr>
              <a:xfrm>
                <a:off x="406350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4" name="Google Shape;27324;p17"/>
              <p:cNvSpPr/>
              <p:nvPr/>
            </p:nvSpPr>
            <p:spPr>
              <a:xfrm>
                <a:off x="416497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5" name="Google Shape;27325;p17"/>
              <p:cNvSpPr/>
              <p:nvPr/>
            </p:nvSpPr>
            <p:spPr>
              <a:xfrm>
                <a:off x="4268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6" name="Google Shape;27326;p17"/>
              <p:cNvSpPr/>
              <p:nvPr/>
            </p:nvSpPr>
            <p:spPr>
              <a:xfrm>
                <a:off x="4370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7" name="Google Shape;27327;p17"/>
              <p:cNvSpPr/>
              <p:nvPr/>
            </p:nvSpPr>
            <p:spPr>
              <a:xfrm>
                <a:off x="4473250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8" name="Google Shape;27328;p17"/>
              <p:cNvSpPr/>
              <p:nvPr/>
            </p:nvSpPr>
            <p:spPr>
              <a:xfrm>
                <a:off x="45747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9" name="Google Shape;27329;p17"/>
              <p:cNvSpPr/>
              <p:nvPr/>
            </p:nvSpPr>
            <p:spPr>
              <a:xfrm>
                <a:off x="46779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0" name="Google Shape;27330;p17"/>
              <p:cNvSpPr/>
              <p:nvPr/>
            </p:nvSpPr>
            <p:spPr>
              <a:xfrm>
                <a:off x="4779775" y="35160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1" name="Google Shape;27331;p17"/>
              <p:cNvSpPr/>
              <p:nvPr/>
            </p:nvSpPr>
            <p:spPr>
              <a:xfrm>
                <a:off x="4882975" y="35160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2" name="Google Shape;27332;p17"/>
              <p:cNvSpPr/>
              <p:nvPr/>
            </p:nvSpPr>
            <p:spPr>
              <a:xfrm>
                <a:off x="4984450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3" name="Google Shape;27333;p17"/>
              <p:cNvSpPr/>
              <p:nvPr/>
            </p:nvSpPr>
            <p:spPr>
              <a:xfrm>
                <a:off x="5087675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4" name="Google Shape;27334;p17"/>
              <p:cNvSpPr/>
              <p:nvPr/>
            </p:nvSpPr>
            <p:spPr>
              <a:xfrm>
                <a:off x="51895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5" name="Google Shape;27335;p17"/>
              <p:cNvSpPr/>
              <p:nvPr/>
            </p:nvSpPr>
            <p:spPr>
              <a:xfrm>
                <a:off x="529132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6" name="Google Shape;27336;p17"/>
              <p:cNvSpPr/>
              <p:nvPr/>
            </p:nvSpPr>
            <p:spPr>
              <a:xfrm>
                <a:off x="539420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7" name="Google Shape;27337;p17"/>
              <p:cNvSpPr/>
              <p:nvPr/>
            </p:nvSpPr>
            <p:spPr>
              <a:xfrm>
                <a:off x="5496025" y="35160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8" name="Google Shape;27338;p17"/>
              <p:cNvSpPr/>
              <p:nvPr/>
            </p:nvSpPr>
            <p:spPr>
              <a:xfrm>
                <a:off x="5599250" y="35160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9" name="Google Shape;27339;p17"/>
              <p:cNvSpPr/>
              <p:nvPr/>
            </p:nvSpPr>
            <p:spPr>
              <a:xfrm>
                <a:off x="5701075" y="35160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0" name="Google Shape;27340;p17"/>
              <p:cNvSpPr/>
              <p:nvPr/>
            </p:nvSpPr>
            <p:spPr>
              <a:xfrm>
                <a:off x="18111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1" name="Google Shape;27341;p17"/>
              <p:cNvSpPr/>
              <p:nvPr/>
            </p:nvSpPr>
            <p:spPr>
              <a:xfrm>
                <a:off x="1912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2" name="Google Shape;27342;p17"/>
              <p:cNvSpPr/>
              <p:nvPr/>
            </p:nvSpPr>
            <p:spPr>
              <a:xfrm>
                <a:off x="2016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3" name="Google Shape;27343;p17"/>
              <p:cNvSpPr/>
              <p:nvPr/>
            </p:nvSpPr>
            <p:spPr>
              <a:xfrm>
                <a:off x="21180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4" name="Google Shape;27344;p17"/>
              <p:cNvSpPr/>
              <p:nvPr/>
            </p:nvSpPr>
            <p:spPr>
              <a:xfrm>
                <a:off x="22209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5" name="Google Shape;27345;p17"/>
              <p:cNvSpPr/>
              <p:nvPr/>
            </p:nvSpPr>
            <p:spPr>
              <a:xfrm>
                <a:off x="232272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6" name="Google Shape;27346;p17"/>
              <p:cNvSpPr/>
              <p:nvPr/>
            </p:nvSpPr>
            <p:spPr>
              <a:xfrm>
                <a:off x="24259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7" name="Google Shape;27347;p17"/>
              <p:cNvSpPr/>
              <p:nvPr/>
            </p:nvSpPr>
            <p:spPr>
              <a:xfrm>
                <a:off x="2527750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8" name="Google Shape;27348;p17"/>
              <p:cNvSpPr/>
              <p:nvPr/>
            </p:nvSpPr>
            <p:spPr>
              <a:xfrm>
                <a:off x="263062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9" name="Google Shape;27349;p17"/>
              <p:cNvSpPr/>
              <p:nvPr/>
            </p:nvSpPr>
            <p:spPr>
              <a:xfrm>
                <a:off x="2732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0" name="Google Shape;27350;p17"/>
              <p:cNvSpPr/>
              <p:nvPr/>
            </p:nvSpPr>
            <p:spPr>
              <a:xfrm>
                <a:off x="2835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1" name="Google Shape;27351;p17"/>
              <p:cNvSpPr/>
              <p:nvPr/>
            </p:nvSpPr>
            <p:spPr>
              <a:xfrm>
                <a:off x="2937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2" name="Google Shape;27352;p17"/>
              <p:cNvSpPr/>
              <p:nvPr/>
            </p:nvSpPr>
            <p:spPr>
              <a:xfrm>
                <a:off x="3038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3" name="Google Shape;27353;p17"/>
              <p:cNvSpPr/>
              <p:nvPr/>
            </p:nvSpPr>
            <p:spPr>
              <a:xfrm>
                <a:off x="3142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4" name="Google Shape;27354;p17"/>
              <p:cNvSpPr/>
              <p:nvPr/>
            </p:nvSpPr>
            <p:spPr>
              <a:xfrm>
                <a:off x="3244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5" name="Google Shape;27355;p17"/>
              <p:cNvSpPr/>
              <p:nvPr/>
            </p:nvSpPr>
            <p:spPr>
              <a:xfrm>
                <a:off x="3347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6" name="Google Shape;27356;p17"/>
              <p:cNvSpPr/>
              <p:nvPr/>
            </p:nvSpPr>
            <p:spPr>
              <a:xfrm>
                <a:off x="3448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7" name="Google Shape;27357;p17"/>
              <p:cNvSpPr/>
              <p:nvPr/>
            </p:nvSpPr>
            <p:spPr>
              <a:xfrm>
                <a:off x="3551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8" name="Google Shape;27358;p17"/>
              <p:cNvSpPr/>
              <p:nvPr/>
            </p:nvSpPr>
            <p:spPr>
              <a:xfrm>
                <a:off x="3653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9" name="Google Shape;27359;p17"/>
              <p:cNvSpPr/>
              <p:nvPr/>
            </p:nvSpPr>
            <p:spPr>
              <a:xfrm>
                <a:off x="3756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0" name="Google Shape;27360;p17"/>
              <p:cNvSpPr/>
              <p:nvPr/>
            </p:nvSpPr>
            <p:spPr>
              <a:xfrm>
                <a:off x="3858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1" name="Google Shape;27361;p17"/>
              <p:cNvSpPr/>
              <p:nvPr/>
            </p:nvSpPr>
            <p:spPr>
              <a:xfrm>
                <a:off x="3961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2" name="Google Shape;27362;p17"/>
              <p:cNvSpPr/>
              <p:nvPr/>
            </p:nvSpPr>
            <p:spPr>
              <a:xfrm>
                <a:off x="406350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3" name="Google Shape;27363;p17"/>
              <p:cNvSpPr/>
              <p:nvPr/>
            </p:nvSpPr>
            <p:spPr>
              <a:xfrm>
                <a:off x="416497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4" name="Google Shape;27364;p17"/>
              <p:cNvSpPr/>
              <p:nvPr/>
            </p:nvSpPr>
            <p:spPr>
              <a:xfrm>
                <a:off x="4268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5" name="Google Shape;27365;p17"/>
              <p:cNvSpPr/>
              <p:nvPr/>
            </p:nvSpPr>
            <p:spPr>
              <a:xfrm>
                <a:off x="4370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6" name="Google Shape;27366;p17"/>
              <p:cNvSpPr/>
              <p:nvPr/>
            </p:nvSpPr>
            <p:spPr>
              <a:xfrm>
                <a:off x="4473250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7" name="Google Shape;27367;p17"/>
              <p:cNvSpPr/>
              <p:nvPr/>
            </p:nvSpPr>
            <p:spPr>
              <a:xfrm>
                <a:off x="45747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8" name="Google Shape;27368;p17"/>
              <p:cNvSpPr/>
              <p:nvPr/>
            </p:nvSpPr>
            <p:spPr>
              <a:xfrm>
                <a:off x="46779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9" name="Google Shape;27369;p17"/>
              <p:cNvSpPr/>
              <p:nvPr/>
            </p:nvSpPr>
            <p:spPr>
              <a:xfrm>
                <a:off x="4779775" y="3619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0" name="Google Shape;27370;p17"/>
              <p:cNvSpPr/>
              <p:nvPr/>
            </p:nvSpPr>
            <p:spPr>
              <a:xfrm>
                <a:off x="4882975" y="3619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1" name="Google Shape;27371;p17"/>
              <p:cNvSpPr/>
              <p:nvPr/>
            </p:nvSpPr>
            <p:spPr>
              <a:xfrm>
                <a:off x="4984450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2" name="Google Shape;27372;p17"/>
              <p:cNvSpPr/>
              <p:nvPr/>
            </p:nvSpPr>
            <p:spPr>
              <a:xfrm>
                <a:off x="5087675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3" name="Google Shape;27373;p17"/>
              <p:cNvSpPr/>
              <p:nvPr/>
            </p:nvSpPr>
            <p:spPr>
              <a:xfrm>
                <a:off x="51895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4" name="Google Shape;27374;p17"/>
              <p:cNvSpPr/>
              <p:nvPr/>
            </p:nvSpPr>
            <p:spPr>
              <a:xfrm>
                <a:off x="529132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5" name="Google Shape;27375;p17"/>
              <p:cNvSpPr/>
              <p:nvPr/>
            </p:nvSpPr>
            <p:spPr>
              <a:xfrm>
                <a:off x="539420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6" name="Google Shape;27376;p17"/>
              <p:cNvSpPr/>
              <p:nvPr/>
            </p:nvSpPr>
            <p:spPr>
              <a:xfrm>
                <a:off x="5496025" y="3619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7" name="Google Shape;27377;p17"/>
              <p:cNvSpPr/>
              <p:nvPr/>
            </p:nvSpPr>
            <p:spPr>
              <a:xfrm>
                <a:off x="5599250" y="3619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8" name="Google Shape;27378;p17"/>
              <p:cNvSpPr/>
              <p:nvPr/>
            </p:nvSpPr>
            <p:spPr>
              <a:xfrm>
                <a:off x="5701075" y="3619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9" name="Google Shape;27379;p17"/>
              <p:cNvSpPr/>
              <p:nvPr/>
            </p:nvSpPr>
            <p:spPr>
              <a:xfrm>
                <a:off x="18111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0" name="Google Shape;27380;p17"/>
              <p:cNvSpPr/>
              <p:nvPr/>
            </p:nvSpPr>
            <p:spPr>
              <a:xfrm>
                <a:off x="1912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1" name="Google Shape;27381;p17"/>
              <p:cNvSpPr/>
              <p:nvPr/>
            </p:nvSpPr>
            <p:spPr>
              <a:xfrm>
                <a:off x="2016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2" name="Google Shape;27382;p17"/>
              <p:cNvSpPr/>
              <p:nvPr/>
            </p:nvSpPr>
            <p:spPr>
              <a:xfrm>
                <a:off x="21180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3" name="Google Shape;27383;p17"/>
              <p:cNvSpPr/>
              <p:nvPr/>
            </p:nvSpPr>
            <p:spPr>
              <a:xfrm>
                <a:off x="22209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4" name="Google Shape;27384;p17"/>
              <p:cNvSpPr/>
              <p:nvPr/>
            </p:nvSpPr>
            <p:spPr>
              <a:xfrm>
                <a:off x="232272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5" name="Google Shape;27385;p17"/>
              <p:cNvSpPr/>
              <p:nvPr/>
            </p:nvSpPr>
            <p:spPr>
              <a:xfrm>
                <a:off x="24259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6" name="Google Shape;27386;p17"/>
              <p:cNvSpPr/>
              <p:nvPr/>
            </p:nvSpPr>
            <p:spPr>
              <a:xfrm>
                <a:off x="2527750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7" name="Google Shape;27387;p17"/>
              <p:cNvSpPr/>
              <p:nvPr/>
            </p:nvSpPr>
            <p:spPr>
              <a:xfrm>
                <a:off x="263062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8" name="Google Shape;27388;p17"/>
              <p:cNvSpPr/>
              <p:nvPr/>
            </p:nvSpPr>
            <p:spPr>
              <a:xfrm>
                <a:off x="2732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9" name="Google Shape;27389;p17"/>
              <p:cNvSpPr/>
              <p:nvPr/>
            </p:nvSpPr>
            <p:spPr>
              <a:xfrm>
                <a:off x="2835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0" name="Google Shape;27390;p17"/>
              <p:cNvSpPr/>
              <p:nvPr/>
            </p:nvSpPr>
            <p:spPr>
              <a:xfrm>
                <a:off x="2937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1" name="Google Shape;27391;p17"/>
              <p:cNvSpPr/>
              <p:nvPr/>
            </p:nvSpPr>
            <p:spPr>
              <a:xfrm>
                <a:off x="3038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2" name="Google Shape;27392;p17"/>
              <p:cNvSpPr/>
              <p:nvPr/>
            </p:nvSpPr>
            <p:spPr>
              <a:xfrm>
                <a:off x="3142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3" name="Google Shape;27393;p17"/>
              <p:cNvSpPr/>
              <p:nvPr/>
            </p:nvSpPr>
            <p:spPr>
              <a:xfrm>
                <a:off x="3244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4" name="Google Shape;27394;p17"/>
              <p:cNvSpPr/>
              <p:nvPr/>
            </p:nvSpPr>
            <p:spPr>
              <a:xfrm>
                <a:off x="3347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5" name="Google Shape;27395;p17"/>
              <p:cNvSpPr/>
              <p:nvPr/>
            </p:nvSpPr>
            <p:spPr>
              <a:xfrm>
                <a:off x="3448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6" name="Google Shape;27396;p17"/>
              <p:cNvSpPr/>
              <p:nvPr/>
            </p:nvSpPr>
            <p:spPr>
              <a:xfrm>
                <a:off x="3551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7" name="Google Shape;27397;p17"/>
              <p:cNvSpPr/>
              <p:nvPr/>
            </p:nvSpPr>
            <p:spPr>
              <a:xfrm>
                <a:off x="3653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8" name="Google Shape;27398;p17"/>
              <p:cNvSpPr/>
              <p:nvPr/>
            </p:nvSpPr>
            <p:spPr>
              <a:xfrm>
                <a:off x="3756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9" name="Google Shape;27399;p17"/>
              <p:cNvSpPr/>
              <p:nvPr/>
            </p:nvSpPr>
            <p:spPr>
              <a:xfrm>
                <a:off x="3858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0" name="Google Shape;27400;p17"/>
              <p:cNvSpPr/>
              <p:nvPr/>
            </p:nvSpPr>
            <p:spPr>
              <a:xfrm>
                <a:off x="3961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1" name="Google Shape;27401;p17"/>
              <p:cNvSpPr/>
              <p:nvPr/>
            </p:nvSpPr>
            <p:spPr>
              <a:xfrm>
                <a:off x="406350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2" name="Google Shape;27402;p17"/>
              <p:cNvSpPr/>
              <p:nvPr/>
            </p:nvSpPr>
            <p:spPr>
              <a:xfrm>
                <a:off x="416497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3" name="Google Shape;27403;p17"/>
              <p:cNvSpPr/>
              <p:nvPr/>
            </p:nvSpPr>
            <p:spPr>
              <a:xfrm>
                <a:off x="4268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4" name="Google Shape;27404;p17"/>
              <p:cNvSpPr/>
              <p:nvPr/>
            </p:nvSpPr>
            <p:spPr>
              <a:xfrm>
                <a:off x="4370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5" name="Google Shape;27405;p17"/>
              <p:cNvSpPr/>
              <p:nvPr/>
            </p:nvSpPr>
            <p:spPr>
              <a:xfrm>
                <a:off x="4473250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6" name="Google Shape;27406;p17"/>
              <p:cNvSpPr/>
              <p:nvPr/>
            </p:nvSpPr>
            <p:spPr>
              <a:xfrm>
                <a:off x="45747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7" name="Google Shape;27407;p17"/>
              <p:cNvSpPr/>
              <p:nvPr/>
            </p:nvSpPr>
            <p:spPr>
              <a:xfrm>
                <a:off x="46779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8" name="Google Shape;27408;p17"/>
              <p:cNvSpPr/>
              <p:nvPr/>
            </p:nvSpPr>
            <p:spPr>
              <a:xfrm>
                <a:off x="4779775" y="372107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9" name="Google Shape;27409;p17"/>
              <p:cNvSpPr/>
              <p:nvPr/>
            </p:nvSpPr>
            <p:spPr>
              <a:xfrm>
                <a:off x="4882975" y="372107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0" name="Google Shape;27410;p17"/>
              <p:cNvSpPr/>
              <p:nvPr/>
            </p:nvSpPr>
            <p:spPr>
              <a:xfrm>
                <a:off x="4984450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1" name="Google Shape;27411;p17"/>
              <p:cNvSpPr/>
              <p:nvPr/>
            </p:nvSpPr>
            <p:spPr>
              <a:xfrm>
                <a:off x="5087675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2" name="Google Shape;27412;p17"/>
              <p:cNvSpPr/>
              <p:nvPr/>
            </p:nvSpPr>
            <p:spPr>
              <a:xfrm>
                <a:off x="51895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3" name="Google Shape;27413;p17"/>
              <p:cNvSpPr/>
              <p:nvPr/>
            </p:nvSpPr>
            <p:spPr>
              <a:xfrm>
                <a:off x="529132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4" name="Google Shape;27414;p17"/>
              <p:cNvSpPr/>
              <p:nvPr/>
            </p:nvSpPr>
            <p:spPr>
              <a:xfrm>
                <a:off x="539420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5" name="Google Shape;27415;p17"/>
              <p:cNvSpPr/>
              <p:nvPr/>
            </p:nvSpPr>
            <p:spPr>
              <a:xfrm>
                <a:off x="5496025" y="372107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6"/>
                    </a:moveTo>
                    <a:lnTo>
                      <a:pt x="1" y="4116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6" name="Google Shape;27416;p17"/>
              <p:cNvSpPr/>
              <p:nvPr/>
            </p:nvSpPr>
            <p:spPr>
              <a:xfrm>
                <a:off x="5599250" y="372107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7" name="Google Shape;27417;p17"/>
              <p:cNvSpPr/>
              <p:nvPr/>
            </p:nvSpPr>
            <p:spPr>
              <a:xfrm>
                <a:off x="5701075" y="372107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6"/>
                    </a:moveTo>
                    <a:lnTo>
                      <a:pt x="0" y="4116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8" name="Google Shape;27418;p17"/>
              <p:cNvSpPr/>
              <p:nvPr/>
            </p:nvSpPr>
            <p:spPr>
              <a:xfrm>
                <a:off x="18111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9" name="Google Shape;27419;p17"/>
              <p:cNvSpPr/>
              <p:nvPr/>
            </p:nvSpPr>
            <p:spPr>
              <a:xfrm>
                <a:off x="1912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0" name="Google Shape;27420;p17"/>
              <p:cNvSpPr/>
              <p:nvPr/>
            </p:nvSpPr>
            <p:spPr>
              <a:xfrm>
                <a:off x="2016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1" name="Google Shape;27421;p17"/>
              <p:cNvSpPr/>
              <p:nvPr/>
            </p:nvSpPr>
            <p:spPr>
              <a:xfrm>
                <a:off x="21180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2" name="Google Shape;27422;p17"/>
              <p:cNvSpPr/>
              <p:nvPr/>
            </p:nvSpPr>
            <p:spPr>
              <a:xfrm>
                <a:off x="22209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3" name="Google Shape;27423;p17"/>
              <p:cNvSpPr/>
              <p:nvPr/>
            </p:nvSpPr>
            <p:spPr>
              <a:xfrm>
                <a:off x="232272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4" name="Google Shape;27424;p17"/>
              <p:cNvSpPr/>
              <p:nvPr/>
            </p:nvSpPr>
            <p:spPr>
              <a:xfrm>
                <a:off x="24259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5" name="Google Shape;27425;p17"/>
              <p:cNvSpPr/>
              <p:nvPr/>
            </p:nvSpPr>
            <p:spPr>
              <a:xfrm>
                <a:off x="2527750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6" name="Google Shape;27426;p17"/>
              <p:cNvSpPr/>
              <p:nvPr/>
            </p:nvSpPr>
            <p:spPr>
              <a:xfrm>
                <a:off x="263062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7" name="Google Shape;27427;p17"/>
              <p:cNvSpPr/>
              <p:nvPr/>
            </p:nvSpPr>
            <p:spPr>
              <a:xfrm>
                <a:off x="2732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8" name="Google Shape;27428;p17"/>
              <p:cNvSpPr/>
              <p:nvPr/>
            </p:nvSpPr>
            <p:spPr>
              <a:xfrm>
                <a:off x="2835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9" name="Google Shape;27429;p17"/>
              <p:cNvSpPr/>
              <p:nvPr/>
            </p:nvSpPr>
            <p:spPr>
              <a:xfrm>
                <a:off x="2937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0" name="Google Shape;27430;p17"/>
              <p:cNvSpPr/>
              <p:nvPr/>
            </p:nvSpPr>
            <p:spPr>
              <a:xfrm>
                <a:off x="3038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1" name="Google Shape;27431;p17"/>
              <p:cNvSpPr/>
              <p:nvPr/>
            </p:nvSpPr>
            <p:spPr>
              <a:xfrm>
                <a:off x="3142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2" name="Google Shape;27432;p17"/>
              <p:cNvSpPr/>
              <p:nvPr/>
            </p:nvSpPr>
            <p:spPr>
              <a:xfrm>
                <a:off x="3244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3" name="Google Shape;27433;p17"/>
              <p:cNvSpPr/>
              <p:nvPr/>
            </p:nvSpPr>
            <p:spPr>
              <a:xfrm>
                <a:off x="3347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4" name="Google Shape;27434;p17"/>
              <p:cNvSpPr/>
              <p:nvPr/>
            </p:nvSpPr>
            <p:spPr>
              <a:xfrm>
                <a:off x="3448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5" name="Google Shape;27435;p17"/>
              <p:cNvSpPr/>
              <p:nvPr/>
            </p:nvSpPr>
            <p:spPr>
              <a:xfrm>
                <a:off x="3551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6" name="Google Shape;27436;p17"/>
              <p:cNvSpPr/>
              <p:nvPr/>
            </p:nvSpPr>
            <p:spPr>
              <a:xfrm>
                <a:off x="3653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7" name="Google Shape;27437;p17"/>
              <p:cNvSpPr/>
              <p:nvPr/>
            </p:nvSpPr>
            <p:spPr>
              <a:xfrm>
                <a:off x="3756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8" name="Google Shape;27438;p17"/>
              <p:cNvSpPr/>
              <p:nvPr/>
            </p:nvSpPr>
            <p:spPr>
              <a:xfrm>
                <a:off x="3858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9" name="Google Shape;27439;p17"/>
              <p:cNvSpPr/>
              <p:nvPr/>
            </p:nvSpPr>
            <p:spPr>
              <a:xfrm>
                <a:off x="3961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0" name="Google Shape;27440;p17"/>
              <p:cNvSpPr/>
              <p:nvPr/>
            </p:nvSpPr>
            <p:spPr>
              <a:xfrm>
                <a:off x="406350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1" name="Google Shape;27441;p17"/>
              <p:cNvSpPr/>
              <p:nvPr/>
            </p:nvSpPr>
            <p:spPr>
              <a:xfrm>
                <a:off x="416497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2" name="Google Shape;27442;p17"/>
              <p:cNvSpPr/>
              <p:nvPr/>
            </p:nvSpPr>
            <p:spPr>
              <a:xfrm>
                <a:off x="4268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3" name="Google Shape;27443;p17"/>
              <p:cNvSpPr/>
              <p:nvPr/>
            </p:nvSpPr>
            <p:spPr>
              <a:xfrm>
                <a:off x="4370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4" name="Google Shape;27444;p17"/>
              <p:cNvSpPr/>
              <p:nvPr/>
            </p:nvSpPr>
            <p:spPr>
              <a:xfrm>
                <a:off x="4473250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5" name="Google Shape;27445;p17"/>
              <p:cNvSpPr/>
              <p:nvPr/>
            </p:nvSpPr>
            <p:spPr>
              <a:xfrm>
                <a:off x="45747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6" name="Google Shape;27446;p17"/>
              <p:cNvSpPr/>
              <p:nvPr/>
            </p:nvSpPr>
            <p:spPr>
              <a:xfrm>
                <a:off x="46779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7" name="Google Shape;27447;p17"/>
              <p:cNvSpPr/>
              <p:nvPr/>
            </p:nvSpPr>
            <p:spPr>
              <a:xfrm>
                <a:off x="4779775" y="38239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8" name="Google Shape;27448;p17"/>
              <p:cNvSpPr/>
              <p:nvPr/>
            </p:nvSpPr>
            <p:spPr>
              <a:xfrm>
                <a:off x="4882975" y="38239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9" name="Google Shape;27449;p17"/>
              <p:cNvSpPr/>
              <p:nvPr/>
            </p:nvSpPr>
            <p:spPr>
              <a:xfrm>
                <a:off x="4984450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0" name="Google Shape;27450;p17"/>
              <p:cNvSpPr/>
              <p:nvPr/>
            </p:nvSpPr>
            <p:spPr>
              <a:xfrm>
                <a:off x="5087675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1" name="Google Shape;27451;p17"/>
              <p:cNvSpPr/>
              <p:nvPr/>
            </p:nvSpPr>
            <p:spPr>
              <a:xfrm>
                <a:off x="51895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2" name="Google Shape;27452;p17"/>
              <p:cNvSpPr/>
              <p:nvPr/>
            </p:nvSpPr>
            <p:spPr>
              <a:xfrm>
                <a:off x="529132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3" name="Google Shape;27453;p17"/>
              <p:cNvSpPr/>
              <p:nvPr/>
            </p:nvSpPr>
            <p:spPr>
              <a:xfrm>
                <a:off x="539420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4" name="Google Shape;27454;p17"/>
              <p:cNvSpPr/>
              <p:nvPr/>
            </p:nvSpPr>
            <p:spPr>
              <a:xfrm>
                <a:off x="5496025" y="38239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5" name="Google Shape;27455;p17"/>
              <p:cNvSpPr/>
              <p:nvPr/>
            </p:nvSpPr>
            <p:spPr>
              <a:xfrm>
                <a:off x="5599250" y="38239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6" name="Google Shape;27456;p17"/>
              <p:cNvSpPr/>
              <p:nvPr/>
            </p:nvSpPr>
            <p:spPr>
              <a:xfrm>
                <a:off x="5701075" y="38239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7" name="Google Shape;27457;p17"/>
              <p:cNvSpPr/>
              <p:nvPr/>
            </p:nvSpPr>
            <p:spPr>
              <a:xfrm>
                <a:off x="18111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8" name="Google Shape;27458;p17"/>
              <p:cNvSpPr/>
              <p:nvPr/>
            </p:nvSpPr>
            <p:spPr>
              <a:xfrm>
                <a:off x="1912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9" name="Google Shape;27459;p17"/>
              <p:cNvSpPr/>
              <p:nvPr/>
            </p:nvSpPr>
            <p:spPr>
              <a:xfrm>
                <a:off x="2016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0" name="Google Shape;27460;p17"/>
              <p:cNvSpPr/>
              <p:nvPr/>
            </p:nvSpPr>
            <p:spPr>
              <a:xfrm>
                <a:off x="21180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1" name="Google Shape;27461;p17"/>
              <p:cNvSpPr/>
              <p:nvPr/>
            </p:nvSpPr>
            <p:spPr>
              <a:xfrm>
                <a:off x="22209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2" name="Google Shape;27462;p17"/>
              <p:cNvSpPr/>
              <p:nvPr/>
            </p:nvSpPr>
            <p:spPr>
              <a:xfrm>
                <a:off x="232272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3" name="Google Shape;27463;p17"/>
              <p:cNvSpPr/>
              <p:nvPr/>
            </p:nvSpPr>
            <p:spPr>
              <a:xfrm>
                <a:off x="24259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4" name="Google Shape;27464;p17"/>
              <p:cNvSpPr/>
              <p:nvPr/>
            </p:nvSpPr>
            <p:spPr>
              <a:xfrm>
                <a:off x="2527750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5" name="Google Shape;27465;p17"/>
              <p:cNvSpPr/>
              <p:nvPr/>
            </p:nvSpPr>
            <p:spPr>
              <a:xfrm>
                <a:off x="263062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6" name="Google Shape;27466;p17"/>
              <p:cNvSpPr/>
              <p:nvPr/>
            </p:nvSpPr>
            <p:spPr>
              <a:xfrm>
                <a:off x="2732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7" name="Google Shape;27467;p17"/>
              <p:cNvSpPr/>
              <p:nvPr/>
            </p:nvSpPr>
            <p:spPr>
              <a:xfrm>
                <a:off x="2835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8" name="Google Shape;27468;p17"/>
              <p:cNvSpPr/>
              <p:nvPr/>
            </p:nvSpPr>
            <p:spPr>
              <a:xfrm>
                <a:off x="2937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9" name="Google Shape;27469;p17"/>
              <p:cNvSpPr/>
              <p:nvPr/>
            </p:nvSpPr>
            <p:spPr>
              <a:xfrm>
                <a:off x="3038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0" name="Google Shape;27470;p17"/>
              <p:cNvSpPr/>
              <p:nvPr/>
            </p:nvSpPr>
            <p:spPr>
              <a:xfrm>
                <a:off x="3142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1" name="Google Shape;27471;p17"/>
              <p:cNvSpPr/>
              <p:nvPr/>
            </p:nvSpPr>
            <p:spPr>
              <a:xfrm>
                <a:off x="3244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2" name="Google Shape;27472;p17"/>
              <p:cNvSpPr/>
              <p:nvPr/>
            </p:nvSpPr>
            <p:spPr>
              <a:xfrm>
                <a:off x="3347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3" name="Google Shape;27473;p17"/>
              <p:cNvSpPr/>
              <p:nvPr/>
            </p:nvSpPr>
            <p:spPr>
              <a:xfrm>
                <a:off x="3448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4" name="Google Shape;27474;p17"/>
              <p:cNvSpPr/>
              <p:nvPr/>
            </p:nvSpPr>
            <p:spPr>
              <a:xfrm>
                <a:off x="3551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5" name="Google Shape;27475;p17"/>
              <p:cNvSpPr/>
              <p:nvPr/>
            </p:nvSpPr>
            <p:spPr>
              <a:xfrm>
                <a:off x="3653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6" name="Google Shape;27476;p17"/>
              <p:cNvSpPr/>
              <p:nvPr/>
            </p:nvSpPr>
            <p:spPr>
              <a:xfrm>
                <a:off x="3756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7" name="Google Shape;27477;p17"/>
              <p:cNvSpPr/>
              <p:nvPr/>
            </p:nvSpPr>
            <p:spPr>
              <a:xfrm>
                <a:off x="3858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8" name="Google Shape;27478;p17"/>
              <p:cNvSpPr/>
              <p:nvPr/>
            </p:nvSpPr>
            <p:spPr>
              <a:xfrm>
                <a:off x="3961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9" name="Google Shape;27479;p17"/>
              <p:cNvSpPr/>
              <p:nvPr/>
            </p:nvSpPr>
            <p:spPr>
              <a:xfrm>
                <a:off x="406350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0" name="Google Shape;27480;p17"/>
              <p:cNvSpPr/>
              <p:nvPr/>
            </p:nvSpPr>
            <p:spPr>
              <a:xfrm>
                <a:off x="416497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1" name="Google Shape;27481;p17"/>
              <p:cNvSpPr/>
              <p:nvPr/>
            </p:nvSpPr>
            <p:spPr>
              <a:xfrm>
                <a:off x="4268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2" name="Google Shape;27482;p17"/>
              <p:cNvSpPr/>
              <p:nvPr/>
            </p:nvSpPr>
            <p:spPr>
              <a:xfrm>
                <a:off x="4370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3" name="Google Shape;27483;p17"/>
              <p:cNvSpPr/>
              <p:nvPr/>
            </p:nvSpPr>
            <p:spPr>
              <a:xfrm>
                <a:off x="4473250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4" name="Google Shape;27484;p17"/>
              <p:cNvSpPr/>
              <p:nvPr/>
            </p:nvSpPr>
            <p:spPr>
              <a:xfrm>
                <a:off x="45747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5" name="Google Shape;27485;p17"/>
              <p:cNvSpPr/>
              <p:nvPr/>
            </p:nvSpPr>
            <p:spPr>
              <a:xfrm>
                <a:off x="46779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6" name="Google Shape;27486;p17"/>
              <p:cNvSpPr/>
              <p:nvPr/>
            </p:nvSpPr>
            <p:spPr>
              <a:xfrm>
                <a:off x="4779775" y="3925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7" name="Google Shape;27487;p17"/>
              <p:cNvSpPr/>
              <p:nvPr/>
            </p:nvSpPr>
            <p:spPr>
              <a:xfrm>
                <a:off x="4882975" y="3925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8" name="Google Shape;27488;p17"/>
              <p:cNvSpPr/>
              <p:nvPr/>
            </p:nvSpPr>
            <p:spPr>
              <a:xfrm>
                <a:off x="4984450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9" name="Google Shape;27489;p17"/>
              <p:cNvSpPr/>
              <p:nvPr/>
            </p:nvSpPr>
            <p:spPr>
              <a:xfrm>
                <a:off x="5087675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0" name="Google Shape;27490;p17"/>
              <p:cNvSpPr/>
              <p:nvPr/>
            </p:nvSpPr>
            <p:spPr>
              <a:xfrm>
                <a:off x="51895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1" name="Google Shape;27491;p17"/>
              <p:cNvSpPr/>
              <p:nvPr/>
            </p:nvSpPr>
            <p:spPr>
              <a:xfrm>
                <a:off x="529132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2" name="Google Shape;27492;p17"/>
              <p:cNvSpPr/>
              <p:nvPr/>
            </p:nvSpPr>
            <p:spPr>
              <a:xfrm>
                <a:off x="539420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3" name="Google Shape;27493;p17"/>
              <p:cNvSpPr/>
              <p:nvPr/>
            </p:nvSpPr>
            <p:spPr>
              <a:xfrm>
                <a:off x="5496025" y="3925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4" name="Google Shape;27494;p17"/>
              <p:cNvSpPr/>
              <p:nvPr/>
            </p:nvSpPr>
            <p:spPr>
              <a:xfrm>
                <a:off x="5599250" y="3925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5" name="Google Shape;27495;p17"/>
              <p:cNvSpPr/>
              <p:nvPr/>
            </p:nvSpPr>
            <p:spPr>
              <a:xfrm>
                <a:off x="5701075" y="3925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6" name="Google Shape;27496;p17"/>
              <p:cNvSpPr/>
              <p:nvPr/>
            </p:nvSpPr>
            <p:spPr>
              <a:xfrm>
                <a:off x="18111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7" name="Google Shape;27497;p17"/>
              <p:cNvSpPr/>
              <p:nvPr/>
            </p:nvSpPr>
            <p:spPr>
              <a:xfrm>
                <a:off x="1912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8" name="Google Shape;27498;p17"/>
              <p:cNvSpPr/>
              <p:nvPr/>
            </p:nvSpPr>
            <p:spPr>
              <a:xfrm>
                <a:off x="2016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9" name="Google Shape;27499;p17"/>
              <p:cNvSpPr/>
              <p:nvPr/>
            </p:nvSpPr>
            <p:spPr>
              <a:xfrm>
                <a:off x="21180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0" name="Google Shape;27500;p17"/>
              <p:cNvSpPr/>
              <p:nvPr/>
            </p:nvSpPr>
            <p:spPr>
              <a:xfrm>
                <a:off x="22209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1" name="Google Shape;27501;p17"/>
              <p:cNvSpPr/>
              <p:nvPr/>
            </p:nvSpPr>
            <p:spPr>
              <a:xfrm>
                <a:off x="232272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2" name="Google Shape;27502;p17"/>
              <p:cNvSpPr/>
              <p:nvPr/>
            </p:nvSpPr>
            <p:spPr>
              <a:xfrm>
                <a:off x="24259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3" name="Google Shape;27503;p17"/>
              <p:cNvSpPr/>
              <p:nvPr/>
            </p:nvSpPr>
            <p:spPr>
              <a:xfrm>
                <a:off x="2527750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4" name="Google Shape;27504;p17"/>
              <p:cNvSpPr/>
              <p:nvPr/>
            </p:nvSpPr>
            <p:spPr>
              <a:xfrm>
                <a:off x="263062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5" name="Google Shape;27505;p17"/>
              <p:cNvSpPr/>
              <p:nvPr/>
            </p:nvSpPr>
            <p:spPr>
              <a:xfrm>
                <a:off x="2732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6" name="Google Shape;27506;p17"/>
              <p:cNvSpPr/>
              <p:nvPr/>
            </p:nvSpPr>
            <p:spPr>
              <a:xfrm>
                <a:off x="2835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7" name="Google Shape;27507;p17"/>
              <p:cNvSpPr/>
              <p:nvPr/>
            </p:nvSpPr>
            <p:spPr>
              <a:xfrm>
                <a:off x="2937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8" name="Google Shape;27508;p17"/>
              <p:cNvSpPr/>
              <p:nvPr/>
            </p:nvSpPr>
            <p:spPr>
              <a:xfrm>
                <a:off x="3038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9" name="Google Shape;27509;p17"/>
              <p:cNvSpPr/>
              <p:nvPr/>
            </p:nvSpPr>
            <p:spPr>
              <a:xfrm>
                <a:off x="3142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0" name="Google Shape;27510;p17"/>
              <p:cNvSpPr/>
              <p:nvPr/>
            </p:nvSpPr>
            <p:spPr>
              <a:xfrm>
                <a:off x="3244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1" name="Google Shape;27511;p17"/>
              <p:cNvSpPr/>
              <p:nvPr/>
            </p:nvSpPr>
            <p:spPr>
              <a:xfrm>
                <a:off x="3347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2" name="Google Shape;27512;p17"/>
              <p:cNvSpPr/>
              <p:nvPr/>
            </p:nvSpPr>
            <p:spPr>
              <a:xfrm>
                <a:off x="3448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3" name="Google Shape;27513;p17"/>
              <p:cNvSpPr/>
              <p:nvPr/>
            </p:nvSpPr>
            <p:spPr>
              <a:xfrm>
                <a:off x="3551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4" name="Google Shape;27514;p17"/>
              <p:cNvSpPr/>
              <p:nvPr/>
            </p:nvSpPr>
            <p:spPr>
              <a:xfrm>
                <a:off x="3653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5" name="Google Shape;27515;p17"/>
              <p:cNvSpPr/>
              <p:nvPr/>
            </p:nvSpPr>
            <p:spPr>
              <a:xfrm>
                <a:off x="3756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6" name="Google Shape;27516;p17"/>
              <p:cNvSpPr/>
              <p:nvPr/>
            </p:nvSpPr>
            <p:spPr>
              <a:xfrm>
                <a:off x="3858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7" name="Google Shape;27517;p17"/>
              <p:cNvSpPr/>
              <p:nvPr/>
            </p:nvSpPr>
            <p:spPr>
              <a:xfrm>
                <a:off x="3961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8" name="Google Shape;27518;p17"/>
              <p:cNvSpPr/>
              <p:nvPr/>
            </p:nvSpPr>
            <p:spPr>
              <a:xfrm>
                <a:off x="406350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9" name="Google Shape;27519;p17"/>
              <p:cNvSpPr/>
              <p:nvPr/>
            </p:nvSpPr>
            <p:spPr>
              <a:xfrm>
                <a:off x="416497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0" name="Google Shape;27520;p17"/>
              <p:cNvSpPr/>
              <p:nvPr/>
            </p:nvSpPr>
            <p:spPr>
              <a:xfrm>
                <a:off x="4268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1" name="Google Shape;27521;p17"/>
              <p:cNvSpPr/>
              <p:nvPr/>
            </p:nvSpPr>
            <p:spPr>
              <a:xfrm>
                <a:off x="4370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2" name="Google Shape;27522;p17"/>
              <p:cNvSpPr/>
              <p:nvPr/>
            </p:nvSpPr>
            <p:spPr>
              <a:xfrm>
                <a:off x="4473250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3" name="Google Shape;27523;p17"/>
              <p:cNvSpPr/>
              <p:nvPr/>
            </p:nvSpPr>
            <p:spPr>
              <a:xfrm>
                <a:off x="45747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4" name="Google Shape;27524;p17"/>
              <p:cNvSpPr/>
              <p:nvPr/>
            </p:nvSpPr>
            <p:spPr>
              <a:xfrm>
                <a:off x="46779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5" name="Google Shape;27525;p17"/>
              <p:cNvSpPr/>
              <p:nvPr/>
            </p:nvSpPr>
            <p:spPr>
              <a:xfrm>
                <a:off x="4779775" y="4029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6" name="Google Shape;27526;p17"/>
              <p:cNvSpPr/>
              <p:nvPr/>
            </p:nvSpPr>
            <p:spPr>
              <a:xfrm>
                <a:off x="4882975" y="4029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7" name="Google Shape;27527;p17"/>
              <p:cNvSpPr/>
              <p:nvPr/>
            </p:nvSpPr>
            <p:spPr>
              <a:xfrm>
                <a:off x="4984450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8" name="Google Shape;27528;p17"/>
              <p:cNvSpPr/>
              <p:nvPr/>
            </p:nvSpPr>
            <p:spPr>
              <a:xfrm>
                <a:off x="5087675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9" name="Google Shape;27529;p17"/>
              <p:cNvSpPr/>
              <p:nvPr/>
            </p:nvSpPr>
            <p:spPr>
              <a:xfrm>
                <a:off x="51895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0" name="Google Shape;27530;p17"/>
              <p:cNvSpPr/>
              <p:nvPr/>
            </p:nvSpPr>
            <p:spPr>
              <a:xfrm>
                <a:off x="529132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1" name="Google Shape;27531;p17"/>
              <p:cNvSpPr/>
              <p:nvPr/>
            </p:nvSpPr>
            <p:spPr>
              <a:xfrm>
                <a:off x="539420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2" name="Google Shape;27532;p17"/>
              <p:cNvSpPr/>
              <p:nvPr/>
            </p:nvSpPr>
            <p:spPr>
              <a:xfrm>
                <a:off x="5496025" y="4029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3" name="Google Shape;27533;p17"/>
              <p:cNvSpPr/>
              <p:nvPr/>
            </p:nvSpPr>
            <p:spPr>
              <a:xfrm>
                <a:off x="5599250" y="4029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4" name="Google Shape;27534;p17"/>
              <p:cNvSpPr/>
              <p:nvPr/>
            </p:nvSpPr>
            <p:spPr>
              <a:xfrm>
                <a:off x="5701075" y="4029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5" name="Google Shape;27535;p17"/>
              <p:cNvSpPr/>
              <p:nvPr/>
            </p:nvSpPr>
            <p:spPr>
              <a:xfrm>
                <a:off x="18111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6" name="Google Shape;27536;p17"/>
              <p:cNvSpPr/>
              <p:nvPr/>
            </p:nvSpPr>
            <p:spPr>
              <a:xfrm>
                <a:off x="1912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7" name="Google Shape;27537;p17"/>
              <p:cNvSpPr/>
              <p:nvPr/>
            </p:nvSpPr>
            <p:spPr>
              <a:xfrm>
                <a:off x="2016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8" name="Google Shape;27538;p17"/>
              <p:cNvSpPr/>
              <p:nvPr/>
            </p:nvSpPr>
            <p:spPr>
              <a:xfrm>
                <a:off x="21180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9" name="Google Shape;27539;p17"/>
              <p:cNvSpPr/>
              <p:nvPr/>
            </p:nvSpPr>
            <p:spPr>
              <a:xfrm>
                <a:off x="22209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0" name="Google Shape;27540;p17"/>
              <p:cNvSpPr/>
              <p:nvPr/>
            </p:nvSpPr>
            <p:spPr>
              <a:xfrm>
                <a:off x="232272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1" name="Google Shape;27541;p17"/>
              <p:cNvSpPr/>
              <p:nvPr/>
            </p:nvSpPr>
            <p:spPr>
              <a:xfrm>
                <a:off x="24259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2" name="Google Shape;27542;p17"/>
              <p:cNvSpPr/>
              <p:nvPr/>
            </p:nvSpPr>
            <p:spPr>
              <a:xfrm>
                <a:off x="2527750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3" name="Google Shape;27543;p17"/>
              <p:cNvSpPr/>
              <p:nvPr/>
            </p:nvSpPr>
            <p:spPr>
              <a:xfrm>
                <a:off x="263062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4" name="Google Shape;27544;p17"/>
              <p:cNvSpPr/>
              <p:nvPr/>
            </p:nvSpPr>
            <p:spPr>
              <a:xfrm>
                <a:off x="2732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5" name="Google Shape;27545;p17"/>
              <p:cNvSpPr/>
              <p:nvPr/>
            </p:nvSpPr>
            <p:spPr>
              <a:xfrm>
                <a:off x="2835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6" name="Google Shape;27546;p17"/>
              <p:cNvSpPr/>
              <p:nvPr/>
            </p:nvSpPr>
            <p:spPr>
              <a:xfrm>
                <a:off x="2937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7" name="Google Shape;27547;p17"/>
              <p:cNvSpPr/>
              <p:nvPr/>
            </p:nvSpPr>
            <p:spPr>
              <a:xfrm>
                <a:off x="3038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8" name="Google Shape;27548;p17"/>
              <p:cNvSpPr/>
              <p:nvPr/>
            </p:nvSpPr>
            <p:spPr>
              <a:xfrm>
                <a:off x="3142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9" name="Google Shape;27549;p17"/>
              <p:cNvSpPr/>
              <p:nvPr/>
            </p:nvSpPr>
            <p:spPr>
              <a:xfrm>
                <a:off x="3244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0" name="Google Shape;27550;p17"/>
              <p:cNvSpPr/>
              <p:nvPr/>
            </p:nvSpPr>
            <p:spPr>
              <a:xfrm>
                <a:off x="3347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1" name="Google Shape;27551;p17"/>
              <p:cNvSpPr/>
              <p:nvPr/>
            </p:nvSpPr>
            <p:spPr>
              <a:xfrm>
                <a:off x="3448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2" name="Google Shape;27552;p17"/>
              <p:cNvSpPr/>
              <p:nvPr/>
            </p:nvSpPr>
            <p:spPr>
              <a:xfrm>
                <a:off x="3551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3" name="Google Shape;27553;p17"/>
              <p:cNvSpPr/>
              <p:nvPr/>
            </p:nvSpPr>
            <p:spPr>
              <a:xfrm>
                <a:off x="3653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4" name="Google Shape;27554;p17"/>
              <p:cNvSpPr/>
              <p:nvPr/>
            </p:nvSpPr>
            <p:spPr>
              <a:xfrm>
                <a:off x="3756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5" name="Google Shape;27555;p17"/>
              <p:cNvSpPr/>
              <p:nvPr/>
            </p:nvSpPr>
            <p:spPr>
              <a:xfrm>
                <a:off x="3858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6" name="Google Shape;27556;p17"/>
              <p:cNvSpPr/>
              <p:nvPr/>
            </p:nvSpPr>
            <p:spPr>
              <a:xfrm>
                <a:off x="3961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7" name="Google Shape;27557;p17"/>
              <p:cNvSpPr/>
              <p:nvPr/>
            </p:nvSpPr>
            <p:spPr>
              <a:xfrm>
                <a:off x="406350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8" name="Google Shape;27558;p17"/>
              <p:cNvSpPr/>
              <p:nvPr/>
            </p:nvSpPr>
            <p:spPr>
              <a:xfrm>
                <a:off x="416497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9" name="Google Shape;27559;p17"/>
              <p:cNvSpPr/>
              <p:nvPr/>
            </p:nvSpPr>
            <p:spPr>
              <a:xfrm>
                <a:off x="4268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0" name="Google Shape;27560;p17"/>
              <p:cNvSpPr/>
              <p:nvPr/>
            </p:nvSpPr>
            <p:spPr>
              <a:xfrm>
                <a:off x="4370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1" name="Google Shape;27561;p17"/>
              <p:cNvSpPr/>
              <p:nvPr/>
            </p:nvSpPr>
            <p:spPr>
              <a:xfrm>
                <a:off x="4473250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5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2" name="Google Shape;27562;p17"/>
              <p:cNvSpPr/>
              <p:nvPr/>
            </p:nvSpPr>
            <p:spPr>
              <a:xfrm>
                <a:off x="45747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3" name="Google Shape;27563;p17"/>
              <p:cNvSpPr/>
              <p:nvPr/>
            </p:nvSpPr>
            <p:spPr>
              <a:xfrm>
                <a:off x="46779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4" name="Google Shape;27564;p17"/>
              <p:cNvSpPr/>
              <p:nvPr/>
            </p:nvSpPr>
            <p:spPr>
              <a:xfrm>
                <a:off x="4779775" y="4130825"/>
                <a:ext cx="1032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16" fill="none" extrusionOk="0">
                    <a:moveTo>
                      <a:pt x="4129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5" name="Google Shape;27565;p17"/>
              <p:cNvSpPr/>
              <p:nvPr/>
            </p:nvSpPr>
            <p:spPr>
              <a:xfrm>
                <a:off x="4882975" y="4130825"/>
                <a:ext cx="1015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16" fill="none" extrusionOk="0">
                    <a:moveTo>
                      <a:pt x="406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6" name="Google Shape;27566;p17"/>
              <p:cNvSpPr/>
              <p:nvPr/>
            </p:nvSpPr>
            <p:spPr>
              <a:xfrm>
                <a:off x="4984450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30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7" name="Google Shape;27567;p17"/>
              <p:cNvSpPr/>
              <p:nvPr/>
            </p:nvSpPr>
            <p:spPr>
              <a:xfrm>
                <a:off x="5087675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8" name="Google Shape;27568;p17"/>
              <p:cNvSpPr/>
              <p:nvPr/>
            </p:nvSpPr>
            <p:spPr>
              <a:xfrm>
                <a:off x="51895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9" name="Google Shape;27569;p17"/>
              <p:cNvSpPr/>
              <p:nvPr/>
            </p:nvSpPr>
            <p:spPr>
              <a:xfrm>
                <a:off x="529132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6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0" name="Google Shape;27570;p17"/>
              <p:cNvSpPr/>
              <p:nvPr/>
            </p:nvSpPr>
            <p:spPr>
              <a:xfrm>
                <a:off x="539420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4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1" name="Google Shape;27571;p17"/>
              <p:cNvSpPr/>
              <p:nvPr/>
            </p:nvSpPr>
            <p:spPr>
              <a:xfrm>
                <a:off x="5496025" y="4130825"/>
                <a:ext cx="1032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16" fill="none" extrusionOk="0">
                    <a:moveTo>
                      <a:pt x="4129" y="4115"/>
                    </a:moveTo>
                    <a:lnTo>
                      <a:pt x="1" y="4115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2" name="Google Shape;27572;p17"/>
              <p:cNvSpPr/>
              <p:nvPr/>
            </p:nvSpPr>
            <p:spPr>
              <a:xfrm>
                <a:off x="5599250" y="4130825"/>
                <a:ext cx="1018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16" fill="none" extrusionOk="0">
                    <a:moveTo>
                      <a:pt x="4073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3" name="Google Shape;27573;p17"/>
              <p:cNvSpPr/>
              <p:nvPr/>
            </p:nvSpPr>
            <p:spPr>
              <a:xfrm>
                <a:off x="5701075" y="4130825"/>
                <a:ext cx="10290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16" fill="none" extrusionOk="0">
                    <a:moveTo>
                      <a:pt x="4115" y="4115"/>
                    </a:moveTo>
                    <a:lnTo>
                      <a:pt x="0" y="4115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4" name="Google Shape;27574;p17"/>
              <p:cNvSpPr/>
              <p:nvPr/>
            </p:nvSpPr>
            <p:spPr>
              <a:xfrm>
                <a:off x="18111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5" name="Google Shape;27575;p17"/>
              <p:cNvSpPr/>
              <p:nvPr/>
            </p:nvSpPr>
            <p:spPr>
              <a:xfrm>
                <a:off x="1912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6" name="Google Shape;27576;p17"/>
              <p:cNvSpPr/>
              <p:nvPr/>
            </p:nvSpPr>
            <p:spPr>
              <a:xfrm>
                <a:off x="2016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7" name="Google Shape;27577;p17"/>
              <p:cNvSpPr/>
              <p:nvPr/>
            </p:nvSpPr>
            <p:spPr>
              <a:xfrm>
                <a:off x="21180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8" name="Google Shape;27578;p17"/>
              <p:cNvSpPr/>
              <p:nvPr/>
            </p:nvSpPr>
            <p:spPr>
              <a:xfrm>
                <a:off x="22209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9" name="Google Shape;27579;p17"/>
              <p:cNvSpPr/>
              <p:nvPr/>
            </p:nvSpPr>
            <p:spPr>
              <a:xfrm>
                <a:off x="232272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0" name="Google Shape;27580;p17"/>
              <p:cNvSpPr/>
              <p:nvPr/>
            </p:nvSpPr>
            <p:spPr>
              <a:xfrm>
                <a:off x="24259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1" name="Google Shape;27581;p17"/>
              <p:cNvSpPr/>
              <p:nvPr/>
            </p:nvSpPr>
            <p:spPr>
              <a:xfrm>
                <a:off x="2527750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2" name="Google Shape;27582;p17"/>
              <p:cNvSpPr/>
              <p:nvPr/>
            </p:nvSpPr>
            <p:spPr>
              <a:xfrm>
                <a:off x="263062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3" name="Google Shape;27583;p17"/>
              <p:cNvSpPr/>
              <p:nvPr/>
            </p:nvSpPr>
            <p:spPr>
              <a:xfrm>
                <a:off x="2732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4" name="Google Shape;27584;p17"/>
              <p:cNvSpPr/>
              <p:nvPr/>
            </p:nvSpPr>
            <p:spPr>
              <a:xfrm>
                <a:off x="2835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5" name="Google Shape;27585;p17"/>
              <p:cNvSpPr/>
              <p:nvPr/>
            </p:nvSpPr>
            <p:spPr>
              <a:xfrm>
                <a:off x="2937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6" name="Google Shape;27586;p17"/>
              <p:cNvSpPr/>
              <p:nvPr/>
            </p:nvSpPr>
            <p:spPr>
              <a:xfrm>
                <a:off x="3038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7" name="Google Shape;27587;p17"/>
              <p:cNvSpPr/>
              <p:nvPr/>
            </p:nvSpPr>
            <p:spPr>
              <a:xfrm>
                <a:off x="3142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8" name="Google Shape;27588;p17"/>
              <p:cNvSpPr/>
              <p:nvPr/>
            </p:nvSpPr>
            <p:spPr>
              <a:xfrm>
                <a:off x="3244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9" name="Google Shape;27589;p17"/>
              <p:cNvSpPr/>
              <p:nvPr/>
            </p:nvSpPr>
            <p:spPr>
              <a:xfrm>
                <a:off x="3347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0" name="Google Shape;27590;p17"/>
              <p:cNvSpPr/>
              <p:nvPr/>
            </p:nvSpPr>
            <p:spPr>
              <a:xfrm>
                <a:off x="3448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1" name="Google Shape;27591;p17"/>
              <p:cNvSpPr/>
              <p:nvPr/>
            </p:nvSpPr>
            <p:spPr>
              <a:xfrm>
                <a:off x="3551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2" name="Google Shape;27592;p17"/>
              <p:cNvSpPr/>
              <p:nvPr/>
            </p:nvSpPr>
            <p:spPr>
              <a:xfrm>
                <a:off x="3653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3" name="Google Shape;27593;p17"/>
              <p:cNvSpPr/>
              <p:nvPr/>
            </p:nvSpPr>
            <p:spPr>
              <a:xfrm>
                <a:off x="3756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4" name="Google Shape;27594;p17"/>
              <p:cNvSpPr/>
              <p:nvPr/>
            </p:nvSpPr>
            <p:spPr>
              <a:xfrm>
                <a:off x="3858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5" name="Google Shape;27595;p17"/>
              <p:cNvSpPr/>
              <p:nvPr/>
            </p:nvSpPr>
            <p:spPr>
              <a:xfrm>
                <a:off x="3961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6" name="Google Shape;27596;p17"/>
              <p:cNvSpPr/>
              <p:nvPr/>
            </p:nvSpPr>
            <p:spPr>
              <a:xfrm>
                <a:off x="406350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7" name="Google Shape;27597;p17"/>
              <p:cNvSpPr/>
              <p:nvPr/>
            </p:nvSpPr>
            <p:spPr>
              <a:xfrm>
                <a:off x="416497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8" name="Google Shape;27598;p17"/>
              <p:cNvSpPr/>
              <p:nvPr/>
            </p:nvSpPr>
            <p:spPr>
              <a:xfrm>
                <a:off x="4268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9" name="Google Shape;27599;p17"/>
              <p:cNvSpPr/>
              <p:nvPr/>
            </p:nvSpPr>
            <p:spPr>
              <a:xfrm>
                <a:off x="4370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0" name="Google Shape;27600;p17"/>
              <p:cNvSpPr/>
              <p:nvPr/>
            </p:nvSpPr>
            <p:spPr>
              <a:xfrm>
                <a:off x="4473250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1" name="Google Shape;27601;p17"/>
              <p:cNvSpPr/>
              <p:nvPr/>
            </p:nvSpPr>
            <p:spPr>
              <a:xfrm>
                <a:off x="45747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2" name="Google Shape;27602;p17"/>
              <p:cNvSpPr/>
              <p:nvPr/>
            </p:nvSpPr>
            <p:spPr>
              <a:xfrm>
                <a:off x="46779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3" name="Google Shape;27603;p17"/>
              <p:cNvSpPr/>
              <p:nvPr/>
            </p:nvSpPr>
            <p:spPr>
              <a:xfrm>
                <a:off x="4779775" y="42337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4" name="Google Shape;27604;p17"/>
              <p:cNvSpPr/>
              <p:nvPr/>
            </p:nvSpPr>
            <p:spPr>
              <a:xfrm>
                <a:off x="4882975" y="42337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5" name="Google Shape;27605;p17"/>
              <p:cNvSpPr/>
              <p:nvPr/>
            </p:nvSpPr>
            <p:spPr>
              <a:xfrm>
                <a:off x="4984450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6" name="Google Shape;27606;p17"/>
              <p:cNvSpPr/>
              <p:nvPr/>
            </p:nvSpPr>
            <p:spPr>
              <a:xfrm>
                <a:off x="5087675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7" name="Google Shape;27607;p17"/>
              <p:cNvSpPr/>
              <p:nvPr/>
            </p:nvSpPr>
            <p:spPr>
              <a:xfrm>
                <a:off x="51895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8" name="Google Shape;27608;p17"/>
              <p:cNvSpPr/>
              <p:nvPr/>
            </p:nvSpPr>
            <p:spPr>
              <a:xfrm>
                <a:off x="529132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9" name="Google Shape;27609;p17"/>
              <p:cNvSpPr/>
              <p:nvPr/>
            </p:nvSpPr>
            <p:spPr>
              <a:xfrm>
                <a:off x="539420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0" name="Google Shape;27610;p17"/>
              <p:cNvSpPr/>
              <p:nvPr/>
            </p:nvSpPr>
            <p:spPr>
              <a:xfrm>
                <a:off x="5496025" y="42337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1" name="Google Shape;27611;p17"/>
              <p:cNvSpPr/>
              <p:nvPr/>
            </p:nvSpPr>
            <p:spPr>
              <a:xfrm>
                <a:off x="5599250" y="42337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2" name="Google Shape;27612;p17"/>
              <p:cNvSpPr/>
              <p:nvPr/>
            </p:nvSpPr>
            <p:spPr>
              <a:xfrm>
                <a:off x="5701075" y="42337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3" name="Google Shape;27613;p17"/>
              <p:cNvSpPr/>
              <p:nvPr/>
            </p:nvSpPr>
            <p:spPr>
              <a:xfrm>
                <a:off x="18111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4" name="Google Shape;27614;p17"/>
              <p:cNvSpPr/>
              <p:nvPr/>
            </p:nvSpPr>
            <p:spPr>
              <a:xfrm>
                <a:off x="1912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5" name="Google Shape;27615;p17"/>
              <p:cNvSpPr/>
              <p:nvPr/>
            </p:nvSpPr>
            <p:spPr>
              <a:xfrm>
                <a:off x="2016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6" name="Google Shape;27616;p17"/>
              <p:cNvSpPr/>
              <p:nvPr/>
            </p:nvSpPr>
            <p:spPr>
              <a:xfrm>
                <a:off x="21180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7" name="Google Shape;27617;p17"/>
              <p:cNvSpPr/>
              <p:nvPr/>
            </p:nvSpPr>
            <p:spPr>
              <a:xfrm>
                <a:off x="22209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8" name="Google Shape;27618;p17"/>
              <p:cNvSpPr/>
              <p:nvPr/>
            </p:nvSpPr>
            <p:spPr>
              <a:xfrm>
                <a:off x="232272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9" name="Google Shape;27619;p17"/>
              <p:cNvSpPr/>
              <p:nvPr/>
            </p:nvSpPr>
            <p:spPr>
              <a:xfrm>
                <a:off x="24259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0" name="Google Shape;27620;p17"/>
              <p:cNvSpPr/>
              <p:nvPr/>
            </p:nvSpPr>
            <p:spPr>
              <a:xfrm>
                <a:off x="2527750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1" name="Google Shape;27621;p17"/>
              <p:cNvSpPr/>
              <p:nvPr/>
            </p:nvSpPr>
            <p:spPr>
              <a:xfrm>
                <a:off x="263062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2" name="Google Shape;27622;p17"/>
              <p:cNvSpPr/>
              <p:nvPr/>
            </p:nvSpPr>
            <p:spPr>
              <a:xfrm>
                <a:off x="2732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3" name="Google Shape;27623;p17"/>
              <p:cNvSpPr/>
              <p:nvPr/>
            </p:nvSpPr>
            <p:spPr>
              <a:xfrm>
                <a:off x="2835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4" name="Google Shape;27624;p17"/>
              <p:cNvSpPr/>
              <p:nvPr/>
            </p:nvSpPr>
            <p:spPr>
              <a:xfrm>
                <a:off x="2937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5" name="Google Shape;27625;p17"/>
              <p:cNvSpPr/>
              <p:nvPr/>
            </p:nvSpPr>
            <p:spPr>
              <a:xfrm>
                <a:off x="3038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6" name="Google Shape;27626;p17"/>
              <p:cNvSpPr/>
              <p:nvPr/>
            </p:nvSpPr>
            <p:spPr>
              <a:xfrm>
                <a:off x="3142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7" name="Google Shape;27627;p17"/>
              <p:cNvSpPr/>
              <p:nvPr/>
            </p:nvSpPr>
            <p:spPr>
              <a:xfrm>
                <a:off x="3244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8" name="Google Shape;27628;p17"/>
              <p:cNvSpPr/>
              <p:nvPr/>
            </p:nvSpPr>
            <p:spPr>
              <a:xfrm>
                <a:off x="3347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9" name="Google Shape;27629;p17"/>
              <p:cNvSpPr/>
              <p:nvPr/>
            </p:nvSpPr>
            <p:spPr>
              <a:xfrm>
                <a:off x="3448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0" name="Google Shape;27630;p17"/>
              <p:cNvSpPr/>
              <p:nvPr/>
            </p:nvSpPr>
            <p:spPr>
              <a:xfrm>
                <a:off x="3551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1" name="Google Shape;27631;p17"/>
              <p:cNvSpPr/>
              <p:nvPr/>
            </p:nvSpPr>
            <p:spPr>
              <a:xfrm>
                <a:off x="3653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2" name="Google Shape;27632;p17"/>
              <p:cNvSpPr/>
              <p:nvPr/>
            </p:nvSpPr>
            <p:spPr>
              <a:xfrm>
                <a:off x="3756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3" name="Google Shape;27633;p17"/>
              <p:cNvSpPr/>
              <p:nvPr/>
            </p:nvSpPr>
            <p:spPr>
              <a:xfrm>
                <a:off x="3858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4" name="Google Shape;27634;p17"/>
              <p:cNvSpPr/>
              <p:nvPr/>
            </p:nvSpPr>
            <p:spPr>
              <a:xfrm>
                <a:off x="3961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5" name="Google Shape;27635;p17"/>
              <p:cNvSpPr/>
              <p:nvPr/>
            </p:nvSpPr>
            <p:spPr>
              <a:xfrm>
                <a:off x="406350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6" name="Google Shape;27636;p17"/>
              <p:cNvSpPr/>
              <p:nvPr/>
            </p:nvSpPr>
            <p:spPr>
              <a:xfrm>
                <a:off x="416497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7" name="Google Shape;27637;p17"/>
              <p:cNvSpPr/>
              <p:nvPr/>
            </p:nvSpPr>
            <p:spPr>
              <a:xfrm>
                <a:off x="4268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8" name="Google Shape;27638;p17"/>
              <p:cNvSpPr/>
              <p:nvPr/>
            </p:nvSpPr>
            <p:spPr>
              <a:xfrm>
                <a:off x="4370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9" name="Google Shape;27639;p17"/>
              <p:cNvSpPr/>
              <p:nvPr/>
            </p:nvSpPr>
            <p:spPr>
              <a:xfrm>
                <a:off x="4473250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0" name="Google Shape;27640;p17"/>
              <p:cNvSpPr/>
              <p:nvPr/>
            </p:nvSpPr>
            <p:spPr>
              <a:xfrm>
                <a:off x="45747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1" name="Google Shape;27641;p17"/>
              <p:cNvSpPr/>
              <p:nvPr/>
            </p:nvSpPr>
            <p:spPr>
              <a:xfrm>
                <a:off x="46779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2" name="Google Shape;27642;p17"/>
              <p:cNvSpPr/>
              <p:nvPr/>
            </p:nvSpPr>
            <p:spPr>
              <a:xfrm>
                <a:off x="4779775" y="4335525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3" name="Google Shape;27643;p17"/>
              <p:cNvSpPr/>
              <p:nvPr/>
            </p:nvSpPr>
            <p:spPr>
              <a:xfrm>
                <a:off x="4882975" y="4335525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4" name="Google Shape;27644;p17"/>
              <p:cNvSpPr/>
              <p:nvPr/>
            </p:nvSpPr>
            <p:spPr>
              <a:xfrm>
                <a:off x="4984450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5" name="Google Shape;27645;p17"/>
              <p:cNvSpPr/>
              <p:nvPr/>
            </p:nvSpPr>
            <p:spPr>
              <a:xfrm>
                <a:off x="5087675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6" name="Google Shape;27646;p17"/>
              <p:cNvSpPr/>
              <p:nvPr/>
            </p:nvSpPr>
            <p:spPr>
              <a:xfrm>
                <a:off x="51895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7" name="Google Shape;27647;p17"/>
              <p:cNvSpPr/>
              <p:nvPr/>
            </p:nvSpPr>
            <p:spPr>
              <a:xfrm>
                <a:off x="529132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8" name="Google Shape;27648;p17"/>
              <p:cNvSpPr/>
              <p:nvPr/>
            </p:nvSpPr>
            <p:spPr>
              <a:xfrm>
                <a:off x="539420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9" name="Google Shape;27649;p17"/>
              <p:cNvSpPr/>
              <p:nvPr/>
            </p:nvSpPr>
            <p:spPr>
              <a:xfrm>
                <a:off x="5496025" y="4335525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0" name="Google Shape;27650;p17"/>
              <p:cNvSpPr/>
              <p:nvPr/>
            </p:nvSpPr>
            <p:spPr>
              <a:xfrm>
                <a:off x="5599250" y="4335525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1" name="Google Shape;27651;p17"/>
              <p:cNvSpPr/>
              <p:nvPr/>
            </p:nvSpPr>
            <p:spPr>
              <a:xfrm>
                <a:off x="5701075" y="4335525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2" name="Google Shape;27652;p17"/>
              <p:cNvSpPr/>
              <p:nvPr/>
            </p:nvSpPr>
            <p:spPr>
              <a:xfrm>
                <a:off x="18111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3" name="Google Shape;27653;p17"/>
              <p:cNvSpPr/>
              <p:nvPr/>
            </p:nvSpPr>
            <p:spPr>
              <a:xfrm>
                <a:off x="1912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4" name="Google Shape;27654;p17"/>
              <p:cNvSpPr/>
              <p:nvPr/>
            </p:nvSpPr>
            <p:spPr>
              <a:xfrm>
                <a:off x="2016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5" name="Google Shape;27655;p17"/>
              <p:cNvSpPr/>
              <p:nvPr/>
            </p:nvSpPr>
            <p:spPr>
              <a:xfrm>
                <a:off x="21180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6" name="Google Shape;27656;p17"/>
              <p:cNvSpPr/>
              <p:nvPr/>
            </p:nvSpPr>
            <p:spPr>
              <a:xfrm>
                <a:off x="22209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7" name="Google Shape;27657;p17"/>
              <p:cNvSpPr/>
              <p:nvPr/>
            </p:nvSpPr>
            <p:spPr>
              <a:xfrm>
                <a:off x="232272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8" name="Google Shape;27658;p17"/>
              <p:cNvSpPr/>
              <p:nvPr/>
            </p:nvSpPr>
            <p:spPr>
              <a:xfrm>
                <a:off x="24259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9" name="Google Shape;27659;p17"/>
              <p:cNvSpPr/>
              <p:nvPr/>
            </p:nvSpPr>
            <p:spPr>
              <a:xfrm>
                <a:off x="2527750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0" name="Google Shape;27660;p17"/>
              <p:cNvSpPr/>
              <p:nvPr/>
            </p:nvSpPr>
            <p:spPr>
              <a:xfrm>
                <a:off x="263062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1" name="Google Shape;27661;p17"/>
              <p:cNvSpPr/>
              <p:nvPr/>
            </p:nvSpPr>
            <p:spPr>
              <a:xfrm>
                <a:off x="2732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2" name="Google Shape;27662;p17"/>
              <p:cNvSpPr/>
              <p:nvPr/>
            </p:nvSpPr>
            <p:spPr>
              <a:xfrm>
                <a:off x="2835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3" name="Google Shape;27663;p17"/>
              <p:cNvSpPr/>
              <p:nvPr/>
            </p:nvSpPr>
            <p:spPr>
              <a:xfrm>
                <a:off x="2937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4" name="Google Shape;27664;p17"/>
              <p:cNvSpPr/>
              <p:nvPr/>
            </p:nvSpPr>
            <p:spPr>
              <a:xfrm>
                <a:off x="3038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5" name="Google Shape;27665;p17"/>
              <p:cNvSpPr/>
              <p:nvPr/>
            </p:nvSpPr>
            <p:spPr>
              <a:xfrm>
                <a:off x="3142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6" name="Google Shape;27666;p17"/>
              <p:cNvSpPr/>
              <p:nvPr/>
            </p:nvSpPr>
            <p:spPr>
              <a:xfrm>
                <a:off x="3244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7" name="Google Shape;27667;p17"/>
              <p:cNvSpPr/>
              <p:nvPr/>
            </p:nvSpPr>
            <p:spPr>
              <a:xfrm>
                <a:off x="3347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8" name="Google Shape;27668;p17"/>
              <p:cNvSpPr/>
              <p:nvPr/>
            </p:nvSpPr>
            <p:spPr>
              <a:xfrm>
                <a:off x="3448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9" name="Google Shape;27669;p17"/>
              <p:cNvSpPr/>
              <p:nvPr/>
            </p:nvSpPr>
            <p:spPr>
              <a:xfrm>
                <a:off x="3551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0" name="Google Shape;27670;p17"/>
              <p:cNvSpPr/>
              <p:nvPr/>
            </p:nvSpPr>
            <p:spPr>
              <a:xfrm>
                <a:off x="3653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1" name="Google Shape;27671;p17"/>
              <p:cNvSpPr/>
              <p:nvPr/>
            </p:nvSpPr>
            <p:spPr>
              <a:xfrm>
                <a:off x="3756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2" name="Google Shape;27672;p17"/>
              <p:cNvSpPr/>
              <p:nvPr/>
            </p:nvSpPr>
            <p:spPr>
              <a:xfrm>
                <a:off x="3858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3" name="Google Shape;27673;p17"/>
              <p:cNvSpPr/>
              <p:nvPr/>
            </p:nvSpPr>
            <p:spPr>
              <a:xfrm>
                <a:off x="3961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4" name="Google Shape;27674;p17"/>
              <p:cNvSpPr/>
              <p:nvPr/>
            </p:nvSpPr>
            <p:spPr>
              <a:xfrm>
                <a:off x="406350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5" name="Google Shape;27675;p17"/>
              <p:cNvSpPr/>
              <p:nvPr/>
            </p:nvSpPr>
            <p:spPr>
              <a:xfrm>
                <a:off x="416497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6" name="Google Shape;27676;p17"/>
              <p:cNvSpPr/>
              <p:nvPr/>
            </p:nvSpPr>
            <p:spPr>
              <a:xfrm>
                <a:off x="4268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7" name="Google Shape;27677;p17"/>
              <p:cNvSpPr/>
              <p:nvPr/>
            </p:nvSpPr>
            <p:spPr>
              <a:xfrm>
                <a:off x="4370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8" name="Google Shape;27678;p17"/>
              <p:cNvSpPr/>
              <p:nvPr/>
            </p:nvSpPr>
            <p:spPr>
              <a:xfrm>
                <a:off x="4473250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9" name="Google Shape;27679;p17"/>
              <p:cNvSpPr/>
              <p:nvPr/>
            </p:nvSpPr>
            <p:spPr>
              <a:xfrm>
                <a:off x="45747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0" name="Google Shape;27680;p17"/>
              <p:cNvSpPr/>
              <p:nvPr/>
            </p:nvSpPr>
            <p:spPr>
              <a:xfrm>
                <a:off x="46779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1" name="Google Shape;27681;p17"/>
              <p:cNvSpPr/>
              <p:nvPr/>
            </p:nvSpPr>
            <p:spPr>
              <a:xfrm>
                <a:off x="4779775" y="44373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2" name="Google Shape;27682;p17"/>
              <p:cNvSpPr/>
              <p:nvPr/>
            </p:nvSpPr>
            <p:spPr>
              <a:xfrm>
                <a:off x="4882975" y="44373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3" name="Google Shape;27683;p17"/>
              <p:cNvSpPr/>
              <p:nvPr/>
            </p:nvSpPr>
            <p:spPr>
              <a:xfrm>
                <a:off x="4984450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4" name="Google Shape;27684;p17"/>
              <p:cNvSpPr/>
              <p:nvPr/>
            </p:nvSpPr>
            <p:spPr>
              <a:xfrm>
                <a:off x="5087675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5" name="Google Shape;27685;p17"/>
              <p:cNvSpPr/>
              <p:nvPr/>
            </p:nvSpPr>
            <p:spPr>
              <a:xfrm>
                <a:off x="51895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6" name="Google Shape;27686;p17"/>
              <p:cNvSpPr/>
              <p:nvPr/>
            </p:nvSpPr>
            <p:spPr>
              <a:xfrm>
                <a:off x="529132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7" name="Google Shape;27687;p17"/>
              <p:cNvSpPr/>
              <p:nvPr/>
            </p:nvSpPr>
            <p:spPr>
              <a:xfrm>
                <a:off x="539420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8" name="Google Shape;27688;p17"/>
              <p:cNvSpPr/>
              <p:nvPr/>
            </p:nvSpPr>
            <p:spPr>
              <a:xfrm>
                <a:off x="5496025" y="44373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9" name="Google Shape;27689;p17"/>
              <p:cNvSpPr/>
              <p:nvPr/>
            </p:nvSpPr>
            <p:spPr>
              <a:xfrm>
                <a:off x="5599250" y="44373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0" name="Google Shape;27690;p17"/>
              <p:cNvSpPr/>
              <p:nvPr/>
            </p:nvSpPr>
            <p:spPr>
              <a:xfrm>
                <a:off x="5701075" y="44373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1" name="Google Shape;27691;p17"/>
              <p:cNvSpPr/>
              <p:nvPr/>
            </p:nvSpPr>
            <p:spPr>
              <a:xfrm>
                <a:off x="18111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2" name="Google Shape;27692;p17"/>
              <p:cNvSpPr/>
              <p:nvPr/>
            </p:nvSpPr>
            <p:spPr>
              <a:xfrm>
                <a:off x="1912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3" name="Google Shape;27693;p17"/>
              <p:cNvSpPr/>
              <p:nvPr/>
            </p:nvSpPr>
            <p:spPr>
              <a:xfrm>
                <a:off x="2016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4" name="Google Shape;27694;p17"/>
              <p:cNvSpPr/>
              <p:nvPr/>
            </p:nvSpPr>
            <p:spPr>
              <a:xfrm>
                <a:off x="21180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5" name="Google Shape;27695;p17"/>
              <p:cNvSpPr/>
              <p:nvPr/>
            </p:nvSpPr>
            <p:spPr>
              <a:xfrm>
                <a:off x="22209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6" name="Google Shape;27696;p17"/>
              <p:cNvSpPr/>
              <p:nvPr/>
            </p:nvSpPr>
            <p:spPr>
              <a:xfrm>
                <a:off x="232272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7" name="Google Shape;27697;p17"/>
              <p:cNvSpPr/>
              <p:nvPr/>
            </p:nvSpPr>
            <p:spPr>
              <a:xfrm>
                <a:off x="24259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8" name="Google Shape;27698;p17"/>
              <p:cNvSpPr/>
              <p:nvPr/>
            </p:nvSpPr>
            <p:spPr>
              <a:xfrm>
                <a:off x="2527750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9" name="Google Shape;27699;p17"/>
              <p:cNvSpPr/>
              <p:nvPr/>
            </p:nvSpPr>
            <p:spPr>
              <a:xfrm>
                <a:off x="263062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0" name="Google Shape;27700;p17"/>
              <p:cNvSpPr/>
              <p:nvPr/>
            </p:nvSpPr>
            <p:spPr>
              <a:xfrm>
                <a:off x="2732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1" name="Google Shape;27701;p17"/>
              <p:cNvSpPr/>
              <p:nvPr/>
            </p:nvSpPr>
            <p:spPr>
              <a:xfrm>
                <a:off x="2835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2" name="Google Shape;27702;p17"/>
              <p:cNvSpPr/>
              <p:nvPr/>
            </p:nvSpPr>
            <p:spPr>
              <a:xfrm>
                <a:off x="2937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3" name="Google Shape;27703;p17"/>
              <p:cNvSpPr/>
              <p:nvPr/>
            </p:nvSpPr>
            <p:spPr>
              <a:xfrm>
                <a:off x="3038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4" name="Google Shape;27704;p17"/>
              <p:cNvSpPr/>
              <p:nvPr/>
            </p:nvSpPr>
            <p:spPr>
              <a:xfrm>
                <a:off x="3142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5" name="Google Shape;27705;p17"/>
              <p:cNvSpPr/>
              <p:nvPr/>
            </p:nvSpPr>
            <p:spPr>
              <a:xfrm>
                <a:off x="3244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6" name="Google Shape;27706;p17"/>
              <p:cNvSpPr/>
              <p:nvPr/>
            </p:nvSpPr>
            <p:spPr>
              <a:xfrm>
                <a:off x="3347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7" name="Google Shape;27707;p17"/>
              <p:cNvSpPr/>
              <p:nvPr/>
            </p:nvSpPr>
            <p:spPr>
              <a:xfrm>
                <a:off x="3448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8" name="Google Shape;27708;p17"/>
              <p:cNvSpPr/>
              <p:nvPr/>
            </p:nvSpPr>
            <p:spPr>
              <a:xfrm>
                <a:off x="3551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9" name="Google Shape;27709;p17"/>
              <p:cNvSpPr/>
              <p:nvPr/>
            </p:nvSpPr>
            <p:spPr>
              <a:xfrm>
                <a:off x="3653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0" name="Google Shape;27710;p17"/>
              <p:cNvSpPr/>
              <p:nvPr/>
            </p:nvSpPr>
            <p:spPr>
              <a:xfrm>
                <a:off x="3756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1" name="Google Shape;27711;p17"/>
              <p:cNvSpPr/>
              <p:nvPr/>
            </p:nvSpPr>
            <p:spPr>
              <a:xfrm>
                <a:off x="3858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2" name="Google Shape;27712;p17"/>
              <p:cNvSpPr/>
              <p:nvPr/>
            </p:nvSpPr>
            <p:spPr>
              <a:xfrm>
                <a:off x="3961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3" name="Google Shape;27713;p17"/>
              <p:cNvSpPr/>
              <p:nvPr/>
            </p:nvSpPr>
            <p:spPr>
              <a:xfrm>
                <a:off x="406350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4" name="Google Shape;27714;p17"/>
              <p:cNvSpPr/>
              <p:nvPr/>
            </p:nvSpPr>
            <p:spPr>
              <a:xfrm>
                <a:off x="416497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5" name="Google Shape;27715;p17"/>
              <p:cNvSpPr/>
              <p:nvPr/>
            </p:nvSpPr>
            <p:spPr>
              <a:xfrm>
                <a:off x="4268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6" name="Google Shape;27716;p17"/>
              <p:cNvSpPr/>
              <p:nvPr/>
            </p:nvSpPr>
            <p:spPr>
              <a:xfrm>
                <a:off x="4370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7" name="Google Shape;27717;p17"/>
              <p:cNvSpPr/>
              <p:nvPr/>
            </p:nvSpPr>
            <p:spPr>
              <a:xfrm>
                <a:off x="4473250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8" name="Google Shape;27718;p17"/>
              <p:cNvSpPr/>
              <p:nvPr/>
            </p:nvSpPr>
            <p:spPr>
              <a:xfrm>
                <a:off x="45747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9" name="Google Shape;27719;p17"/>
              <p:cNvSpPr/>
              <p:nvPr/>
            </p:nvSpPr>
            <p:spPr>
              <a:xfrm>
                <a:off x="46779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0" name="Google Shape;27720;p17"/>
              <p:cNvSpPr/>
              <p:nvPr/>
            </p:nvSpPr>
            <p:spPr>
              <a:xfrm>
                <a:off x="4779775" y="4540550"/>
                <a:ext cx="10322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1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1" name="Google Shape;27721;p17"/>
              <p:cNvSpPr/>
              <p:nvPr/>
            </p:nvSpPr>
            <p:spPr>
              <a:xfrm>
                <a:off x="4882975" y="4540550"/>
                <a:ext cx="1015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1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2" name="Google Shape;27722;p17"/>
              <p:cNvSpPr/>
              <p:nvPr/>
            </p:nvSpPr>
            <p:spPr>
              <a:xfrm>
                <a:off x="4984450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3" name="Google Shape;27723;p17"/>
              <p:cNvSpPr/>
              <p:nvPr/>
            </p:nvSpPr>
            <p:spPr>
              <a:xfrm>
                <a:off x="5087675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4" name="Google Shape;27724;p17"/>
              <p:cNvSpPr/>
              <p:nvPr/>
            </p:nvSpPr>
            <p:spPr>
              <a:xfrm>
                <a:off x="51895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5" name="Google Shape;27725;p17"/>
              <p:cNvSpPr/>
              <p:nvPr/>
            </p:nvSpPr>
            <p:spPr>
              <a:xfrm>
                <a:off x="529132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6" name="Google Shape;27726;p17"/>
              <p:cNvSpPr/>
              <p:nvPr/>
            </p:nvSpPr>
            <p:spPr>
              <a:xfrm>
                <a:off x="539420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7" name="Google Shape;27727;p17"/>
              <p:cNvSpPr/>
              <p:nvPr/>
            </p:nvSpPr>
            <p:spPr>
              <a:xfrm>
                <a:off x="5496025" y="4540550"/>
                <a:ext cx="1032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1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8" name="Google Shape;27728;p17"/>
              <p:cNvSpPr/>
              <p:nvPr/>
            </p:nvSpPr>
            <p:spPr>
              <a:xfrm>
                <a:off x="5599250" y="4540550"/>
                <a:ext cx="1018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1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9" name="Google Shape;27729;p17"/>
              <p:cNvSpPr/>
              <p:nvPr/>
            </p:nvSpPr>
            <p:spPr>
              <a:xfrm>
                <a:off x="5701075" y="4540550"/>
                <a:ext cx="10290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1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0" name="Google Shape;27730;p17"/>
              <p:cNvSpPr/>
              <p:nvPr/>
            </p:nvSpPr>
            <p:spPr>
              <a:xfrm>
                <a:off x="18111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1" name="Google Shape;27731;p17"/>
              <p:cNvSpPr/>
              <p:nvPr/>
            </p:nvSpPr>
            <p:spPr>
              <a:xfrm>
                <a:off x="1912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2" name="Google Shape;27732;p17"/>
              <p:cNvSpPr/>
              <p:nvPr/>
            </p:nvSpPr>
            <p:spPr>
              <a:xfrm>
                <a:off x="2016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3" name="Google Shape;27733;p17"/>
              <p:cNvSpPr/>
              <p:nvPr/>
            </p:nvSpPr>
            <p:spPr>
              <a:xfrm>
                <a:off x="21180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4" name="Google Shape;27734;p17"/>
              <p:cNvSpPr/>
              <p:nvPr/>
            </p:nvSpPr>
            <p:spPr>
              <a:xfrm>
                <a:off x="22209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5" name="Google Shape;27735;p17"/>
              <p:cNvSpPr/>
              <p:nvPr/>
            </p:nvSpPr>
            <p:spPr>
              <a:xfrm>
                <a:off x="232272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6" name="Google Shape;27736;p17"/>
              <p:cNvSpPr/>
              <p:nvPr/>
            </p:nvSpPr>
            <p:spPr>
              <a:xfrm>
                <a:off x="24259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7" name="Google Shape;27737;p17"/>
              <p:cNvSpPr/>
              <p:nvPr/>
            </p:nvSpPr>
            <p:spPr>
              <a:xfrm>
                <a:off x="2527750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8" name="Google Shape;27738;p17"/>
              <p:cNvSpPr/>
              <p:nvPr/>
            </p:nvSpPr>
            <p:spPr>
              <a:xfrm>
                <a:off x="263062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9" name="Google Shape;27739;p17"/>
              <p:cNvSpPr/>
              <p:nvPr/>
            </p:nvSpPr>
            <p:spPr>
              <a:xfrm>
                <a:off x="2732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0" name="Google Shape;27740;p17"/>
              <p:cNvSpPr/>
              <p:nvPr/>
            </p:nvSpPr>
            <p:spPr>
              <a:xfrm>
                <a:off x="2835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1" name="Google Shape;27741;p17"/>
              <p:cNvSpPr/>
              <p:nvPr/>
            </p:nvSpPr>
            <p:spPr>
              <a:xfrm>
                <a:off x="2937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2" name="Google Shape;27742;p17"/>
              <p:cNvSpPr/>
              <p:nvPr/>
            </p:nvSpPr>
            <p:spPr>
              <a:xfrm>
                <a:off x="3038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3" name="Google Shape;27743;p17"/>
              <p:cNvSpPr/>
              <p:nvPr/>
            </p:nvSpPr>
            <p:spPr>
              <a:xfrm>
                <a:off x="3142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4" name="Google Shape;27744;p17"/>
              <p:cNvSpPr/>
              <p:nvPr/>
            </p:nvSpPr>
            <p:spPr>
              <a:xfrm>
                <a:off x="3244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5" name="Google Shape;27745;p17"/>
              <p:cNvSpPr/>
              <p:nvPr/>
            </p:nvSpPr>
            <p:spPr>
              <a:xfrm>
                <a:off x="3347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6" name="Google Shape;27746;p17"/>
              <p:cNvSpPr/>
              <p:nvPr/>
            </p:nvSpPr>
            <p:spPr>
              <a:xfrm>
                <a:off x="3448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7" name="Google Shape;27747;p17"/>
              <p:cNvSpPr/>
              <p:nvPr/>
            </p:nvSpPr>
            <p:spPr>
              <a:xfrm>
                <a:off x="3551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8" name="Google Shape;27748;p17"/>
              <p:cNvSpPr/>
              <p:nvPr/>
            </p:nvSpPr>
            <p:spPr>
              <a:xfrm>
                <a:off x="3653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9" name="Google Shape;27749;p17"/>
              <p:cNvSpPr/>
              <p:nvPr/>
            </p:nvSpPr>
            <p:spPr>
              <a:xfrm>
                <a:off x="3756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0" name="Google Shape;27750;p17"/>
              <p:cNvSpPr/>
              <p:nvPr/>
            </p:nvSpPr>
            <p:spPr>
              <a:xfrm>
                <a:off x="3858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1" name="Google Shape;27751;p17"/>
              <p:cNvSpPr/>
              <p:nvPr/>
            </p:nvSpPr>
            <p:spPr>
              <a:xfrm>
                <a:off x="3961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2" name="Google Shape;27752;p17"/>
              <p:cNvSpPr/>
              <p:nvPr/>
            </p:nvSpPr>
            <p:spPr>
              <a:xfrm>
                <a:off x="406350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3" name="Google Shape;27753;p17"/>
              <p:cNvSpPr/>
              <p:nvPr/>
            </p:nvSpPr>
            <p:spPr>
              <a:xfrm>
                <a:off x="416497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4" name="Google Shape;27754;p17"/>
              <p:cNvSpPr/>
              <p:nvPr/>
            </p:nvSpPr>
            <p:spPr>
              <a:xfrm>
                <a:off x="4268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5" name="Google Shape;27755;p17"/>
              <p:cNvSpPr/>
              <p:nvPr/>
            </p:nvSpPr>
            <p:spPr>
              <a:xfrm>
                <a:off x="4370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6" name="Google Shape;27756;p17"/>
              <p:cNvSpPr/>
              <p:nvPr/>
            </p:nvSpPr>
            <p:spPr>
              <a:xfrm>
                <a:off x="4473250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7" name="Google Shape;27757;p17"/>
              <p:cNvSpPr/>
              <p:nvPr/>
            </p:nvSpPr>
            <p:spPr>
              <a:xfrm>
                <a:off x="45747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8" name="Google Shape;27758;p17"/>
              <p:cNvSpPr/>
              <p:nvPr/>
            </p:nvSpPr>
            <p:spPr>
              <a:xfrm>
                <a:off x="46779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9" name="Google Shape;27759;p17"/>
              <p:cNvSpPr/>
              <p:nvPr/>
            </p:nvSpPr>
            <p:spPr>
              <a:xfrm>
                <a:off x="4779775" y="4642050"/>
                <a:ext cx="103225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29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0" name="Google Shape;27760;p17"/>
              <p:cNvSpPr/>
              <p:nvPr/>
            </p:nvSpPr>
            <p:spPr>
              <a:xfrm>
                <a:off x="4882975" y="4642050"/>
                <a:ext cx="1015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29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1" name="Google Shape;27761;p17"/>
              <p:cNvSpPr/>
              <p:nvPr/>
            </p:nvSpPr>
            <p:spPr>
              <a:xfrm>
                <a:off x="4984450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2" name="Google Shape;27762;p17"/>
              <p:cNvSpPr/>
              <p:nvPr/>
            </p:nvSpPr>
            <p:spPr>
              <a:xfrm>
                <a:off x="5087675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3" name="Google Shape;27763;p17"/>
              <p:cNvSpPr/>
              <p:nvPr/>
            </p:nvSpPr>
            <p:spPr>
              <a:xfrm>
                <a:off x="51895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4" name="Google Shape;27764;p17"/>
              <p:cNvSpPr/>
              <p:nvPr/>
            </p:nvSpPr>
            <p:spPr>
              <a:xfrm>
                <a:off x="529132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5" name="Google Shape;27765;p17"/>
              <p:cNvSpPr/>
              <p:nvPr/>
            </p:nvSpPr>
            <p:spPr>
              <a:xfrm>
                <a:off x="539420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6" name="Google Shape;27766;p17"/>
              <p:cNvSpPr/>
              <p:nvPr/>
            </p:nvSpPr>
            <p:spPr>
              <a:xfrm>
                <a:off x="5496025" y="4642050"/>
                <a:ext cx="1032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29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7" name="Google Shape;27767;p17"/>
              <p:cNvSpPr/>
              <p:nvPr/>
            </p:nvSpPr>
            <p:spPr>
              <a:xfrm>
                <a:off x="5599250" y="4642050"/>
                <a:ext cx="10185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29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8" name="Google Shape;27768;p17"/>
              <p:cNvSpPr/>
              <p:nvPr/>
            </p:nvSpPr>
            <p:spPr>
              <a:xfrm>
                <a:off x="5701075" y="4642050"/>
                <a:ext cx="102900" cy="103225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29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9" name="Google Shape;27769;p17"/>
              <p:cNvSpPr/>
              <p:nvPr/>
            </p:nvSpPr>
            <p:spPr>
              <a:xfrm>
                <a:off x="18111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0" name="Google Shape;27770;p17"/>
              <p:cNvSpPr/>
              <p:nvPr/>
            </p:nvSpPr>
            <p:spPr>
              <a:xfrm>
                <a:off x="1912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1" name="Google Shape;27771;p17"/>
              <p:cNvSpPr/>
              <p:nvPr/>
            </p:nvSpPr>
            <p:spPr>
              <a:xfrm>
                <a:off x="2016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2" name="Google Shape;27772;p17"/>
              <p:cNvSpPr/>
              <p:nvPr/>
            </p:nvSpPr>
            <p:spPr>
              <a:xfrm>
                <a:off x="21180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3" name="Google Shape;27773;p17"/>
              <p:cNvSpPr/>
              <p:nvPr/>
            </p:nvSpPr>
            <p:spPr>
              <a:xfrm>
                <a:off x="22209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4" name="Google Shape;27774;p17"/>
              <p:cNvSpPr/>
              <p:nvPr/>
            </p:nvSpPr>
            <p:spPr>
              <a:xfrm>
                <a:off x="232272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5" name="Google Shape;27775;p17"/>
              <p:cNvSpPr/>
              <p:nvPr/>
            </p:nvSpPr>
            <p:spPr>
              <a:xfrm>
                <a:off x="24259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6" name="Google Shape;27776;p17"/>
              <p:cNvSpPr/>
              <p:nvPr/>
            </p:nvSpPr>
            <p:spPr>
              <a:xfrm>
                <a:off x="2527750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7" name="Google Shape;27777;p17"/>
              <p:cNvSpPr/>
              <p:nvPr/>
            </p:nvSpPr>
            <p:spPr>
              <a:xfrm>
                <a:off x="263062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8" name="Google Shape;27778;p17"/>
              <p:cNvSpPr/>
              <p:nvPr/>
            </p:nvSpPr>
            <p:spPr>
              <a:xfrm>
                <a:off x="2732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9" name="Google Shape;27779;p17"/>
              <p:cNvSpPr/>
              <p:nvPr/>
            </p:nvSpPr>
            <p:spPr>
              <a:xfrm>
                <a:off x="2835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0" name="Google Shape;27780;p17"/>
              <p:cNvSpPr/>
              <p:nvPr/>
            </p:nvSpPr>
            <p:spPr>
              <a:xfrm>
                <a:off x="2937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1" name="Google Shape;27781;p17"/>
              <p:cNvSpPr/>
              <p:nvPr/>
            </p:nvSpPr>
            <p:spPr>
              <a:xfrm>
                <a:off x="3038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2" name="Google Shape;27782;p17"/>
              <p:cNvSpPr/>
              <p:nvPr/>
            </p:nvSpPr>
            <p:spPr>
              <a:xfrm>
                <a:off x="3142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3" name="Google Shape;27783;p17"/>
              <p:cNvSpPr/>
              <p:nvPr/>
            </p:nvSpPr>
            <p:spPr>
              <a:xfrm>
                <a:off x="3244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4" name="Google Shape;27784;p17"/>
              <p:cNvSpPr/>
              <p:nvPr/>
            </p:nvSpPr>
            <p:spPr>
              <a:xfrm>
                <a:off x="3347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5" name="Google Shape;27785;p17"/>
              <p:cNvSpPr/>
              <p:nvPr/>
            </p:nvSpPr>
            <p:spPr>
              <a:xfrm>
                <a:off x="3448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6" name="Google Shape;27786;p17"/>
              <p:cNvSpPr/>
              <p:nvPr/>
            </p:nvSpPr>
            <p:spPr>
              <a:xfrm>
                <a:off x="3551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7" name="Google Shape;27787;p17"/>
              <p:cNvSpPr/>
              <p:nvPr/>
            </p:nvSpPr>
            <p:spPr>
              <a:xfrm>
                <a:off x="3653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8" name="Google Shape;27788;p17"/>
              <p:cNvSpPr/>
              <p:nvPr/>
            </p:nvSpPr>
            <p:spPr>
              <a:xfrm>
                <a:off x="3756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9" name="Google Shape;27789;p17"/>
              <p:cNvSpPr/>
              <p:nvPr/>
            </p:nvSpPr>
            <p:spPr>
              <a:xfrm>
                <a:off x="3858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0" name="Google Shape;27790;p17"/>
              <p:cNvSpPr/>
              <p:nvPr/>
            </p:nvSpPr>
            <p:spPr>
              <a:xfrm>
                <a:off x="3961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1" name="Google Shape;27791;p17"/>
              <p:cNvSpPr/>
              <p:nvPr/>
            </p:nvSpPr>
            <p:spPr>
              <a:xfrm>
                <a:off x="406350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2" name="Google Shape;27792;p17"/>
              <p:cNvSpPr/>
              <p:nvPr/>
            </p:nvSpPr>
            <p:spPr>
              <a:xfrm>
                <a:off x="416497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3" name="Google Shape;27793;p17"/>
              <p:cNvSpPr/>
              <p:nvPr/>
            </p:nvSpPr>
            <p:spPr>
              <a:xfrm>
                <a:off x="4268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4" name="Google Shape;27794;p17"/>
              <p:cNvSpPr/>
              <p:nvPr/>
            </p:nvSpPr>
            <p:spPr>
              <a:xfrm>
                <a:off x="4370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5" name="Google Shape;27795;p17"/>
              <p:cNvSpPr/>
              <p:nvPr/>
            </p:nvSpPr>
            <p:spPr>
              <a:xfrm>
                <a:off x="4473250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6" name="Google Shape;27796;p17"/>
              <p:cNvSpPr/>
              <p:nvPr/>
            </p:nvSpPr>
            <p:spPr>
              <a:xfrm>
                <a:off x="45747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7" name="Google Shape;27797;p17"/>
              <p:cNvSpPr/>
              <p:nvPr/>
            </p:nvSpPr>
            <p:spPr>
              <a:xfrm>
                <a:off x="46779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8" name="Google Shape;27798;p17"/>
              <p:cNvSpPr/>
              <p:nvPr/>
            </p:nvSpPr>
            <p:spPr>
              <a:xfrm>
                <a:off x="4779775" y="474525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9" name="Google Shape;27799;p17"/>
              <p:cNvSpPr/>
              <p:nvPr/>
            </p:nvSpPr>
            <p:spPr>
              <a:xfrm>
                <a:off x="4882975" y="474525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0" name="Google Shape;27800;p17"/>
              <p:cNvSpPr/>
              <p:nvPr/>
            </p:nvSpPr>
            <p:spPr>
              <a:xfrm>
                <a:off x="4984450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1" name="Google Shape;27801;p17"/>
              <p:cNvSpPr/>
              <p:nvPr/>
            </p:nvSpPr>
            <p:spPr>
              <a:xfrm>
                <a:off x="5087675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2" name="Google Shape;27802;p17"/>
              <p:cNvSpPr/>
              <p:nvPr/>
            </p:nvSpPr>
            <p:spPr>
              <a:xfrm>
                <a:off x="51895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3" name="Google Shape;27803;p17"/>
              <p:cNvSpPr/>
              <p:nvPr/>
            </p:nvSpPr>
            <p:spPr>
              <a:xfrm>
                <a:off x="529132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4" name="Google Shape;27804;p17"/>
              <p:cNvSpPr/>
              <p:nvPr/>
            </p:nvSpPr>
            <p:spPr>
              <a:xfrm>
                <a:off x="539420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5" name="Google Shape;27805;p17"/>
              <p:cNvSpPr/>
              <p:nvPr/>
            </p:nvSpPr>
            <p:spPr>
              <a:xfrm>
                <a:off x="5496025" y="474525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4"/>
                    </a:moveTo>
                    <a:lnTo>
                      <a:pt x="1" y="4074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6" name="Google Shape;27806;p17"/>
              <p:cNvSpPr/>
              <p:nvPr/>
            </p:nvSpPr>
            <p:spPr>
              <a:xfrm>
                <a:off x="5599250" y="474525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7" name="Google Shape;27807;p17"/>
              <p:cNvSpPr/>
              <p:nvPr/>
            </p:nvSpPr>
            <p:spPr>
              <a:xfrm>
                <a:off x="5701075" y="474525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4"/>
                    </a:moveTo>
                    <a:lnTo>
                      <a:pt x="0" y="4074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8" name="Google Shape;27808;p17"/>
              <p:cNvSpPr/>
              <p:nvPr/>
            </p:nvSpPr>
            <p:spPr>
              <a:xfrm>
                <a:off x="18111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9" name="Google Shape;27809;p17"/>
              <p:cNvSpPr/>
              <p:nvPr/>
            </p:nvSpPr>
            <p:spPr>
              <a:xfrm>
                <a:off x="1912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0" name="Google Shape;27810;p17"/>
              <p:cNvSpPr/>
              <p:nvPr/>
            </p:nvSpPr>
            <p:spPr>
              <a:xfrm>
                <a:off x="2016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1" name="Google Shape;27811;p17"/>
              <p:cNvSpPr/>
              <p:nvPr/>
            </p:nvSpPr>
            <p:spPr>
              <a:xfrm>
                <a:off x="21180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2" name="Google Shape;27812;p17"/>
              <p:cNvSpPr/>
              <p:nvPr/>
            </p:nvSpPr>
            <p:spPr>
              <a:xfrm>
                <a:off x="22209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3" name="Google Shape;27813;p17"/>
              <p:cNvSpPr/>
              <p:nvPr/>
            </p:nvSpPr>
            <p:spPr>
              <a:xfrm>
                <a:off x="232272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4" name="Google Shape;27814;p17"/>
              <p:cNvSpPr/>
              <p:nvPr/>
            </p:nvSpPr>
            <p:spPr>
              <a:xfrm>
                <a:off x="24259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5" name="Google Shape;27815;p17"/>
              <p:cNvSpPr/>
              <p:nvPr/>
            </p:nvSpPr>
            <p:spPr>
              <a:xfrm>
                <a:off x="2527750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6" name="Google Shape;27816;p17"/>
              <p:cNvSpPr/>
              <p:nvPr/>
            </p:nvSpPr>
            <p:spPr>
              <a:xfrm>
                <a:off x="263062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7" name="Google Shape;27817;p17"/>
              <p:cNvSpPr/>
              <p:nvPr/>
            </p:nvSpPr>
            <p:spPr>
              <a:xfrm>
                <a:off x="2732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8" name="Google Shape;27818;p17"/>
              <p:cNvSpPr/>
              <p:nvPr/>
            </p:nvSpPr>
            <p:spPr>
              <a:xfrm>
                <a:off x="2835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9" name="Google Shape;27819;p17"/>
              <p:cNvSpPr/>
              <p:nvPr/>
            </p:nvSpPr>
            <p:spPr>
              <a:xfrm>
                <a:off x="2937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0" name="Google Shape;27820;p17"/>
              <p:cNvSpPr/>
              <p:nvPr/>
            </p:nvSpPr>
            <p:spPr>
              <a:xfrm>
                <a:off x="3038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1" name="Google Shape;27821;p17"/>
              <p:cNvSpPr/>
              <p:nvPr/>
            </p:nvSpPr>
            <p:spPr>
              <a:xfrm>
                <a:off x="3142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2" name="Google Shape;27822;p17"/>
              <p:cNvSpPr/>
              <p:nvPr/>
            </p:nvSpPr>
            <p:spPr>
              <a:xfrm>
                <a:off x="3244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3" name="Google Shape;27823;p17"/>
              <p:cNvSpPr/>
              <p:nvPr/>
            </p:nvSpPr>
            <p:spPr>
              <a:xfrm>
                <a:off x="3347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4" name="Google Shape;27824;p17"/>
              <p:cNvSpPr/>
              <p:nvPr/>
            </p:nvSpPr>
            <p:spPr>
              <a:xfrm>
                <a:off x="3448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5" name="Google Shape;27825;p17"/>
              <p:cNvSpPr/>
              <p:nvPr/>
            </p:nvSpPr>
            <p:spPr>
              <a:xfrm>
                <a:off x="3551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6" name="Google Shape;27826;p17"/>
              <p:cNvSpPr/>
              <p:nvPr/>
            </p:nvSpPr>
            <p:spPr>
              <a:xfrm>
                <a:off x="3653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7" name="Google Shape;27827;p17"/>
              <p:cNvSpPr/>
              <p:nvPr/>
            </p:nvSpPr>
            <p:spPr>
              <a:xfrm>
                <a:off x="3756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8" name="Google Shape;27828;p17"/>
              <p:cNvSpPr/>
              <p:nvPr/>
            </p:nvSpPr>
            <p:spPr>
              <a:xfrm>
                <a:off x="3858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9" name="Google Shape;27829;p17"/>
              <p:cNvSpPr/>
              <p:nvPr/>
            </p:nvSpPr>
            <p:spPr>
              <a:xfrm>
                <a:off x="3961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0" name="Google Shape;27830;p17"/>
              <p:cNvSpPr/>
              <p:nvPr/>
            </p:nvSpPr>
            <p:spPr>
              <a:xfrm>
                <a:off x="406350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1" name="Google Shape;27831;p17"/>
              <p:cNvSpPr/>
              <p:nvPr/>
            </p:nvSpPr>
            <p:spPr>
              <a:xfrm>
                <a:off x="416497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2" name="Google Shape;27832;p17"/>
              <p:cNvSpPr/>
              <p:nvPr/>
            </p:nvSpPr>
            <p:spPr>
              <a:xfrm>
                <a:off x="4268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3" name="Google Shape;27833;p17"/>
              <p:cNvSpPr/>
              <p:nvPr/>
            </p:nvSpPr>
            <p:spPr>
              <a:xfrm>
                <a:off x="4370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4" name="Google Shape;27834;p17"/>
              <p:cNvSpPr/>
              <p:nvPr/>
            </p:nvSpPr>
            <p:spPr>
              <a:xfrm>
                <a:off x="4473250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5" name="Google Shape;27835;p17"/>
              <p:cNvSpPr/>
              <p:nvPr/>
            </p:nvSpPr>
            <p:spPr>
              <a:xfrm>
                <a:off x="45747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6" name="Google Shape;27836;p17"/>
              <p:cNvSpPr/>
              <p:nvPr/>
            </p:nvSpPr>
            <p:spPr>
              <a:xfrm>
                <a:off x="46779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7" name="Google Shape;27837;p17"/>
              <p:cNvSpPr/>
              <p:nvPr/>
            </p:nvSpPr>
            <p:spPr>
              <a:xfrm>
                <a:off x="4779775" y="48470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8" name="Google Shape;27838;p17"/>
              <p:cNvSpPr/>
              <p:nvPr/>
            </p:nvSpPr>
            <p:spPr>
              <a:xfrm>
                <a:off x="4882975" y="48470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9" name="Google Shape;27839;p17"/>
              <p:cNvSpPr/>
              <p:nvPr/>
            </p:nvSpPr>
            <p:spPr>
              <a:xfrm>
                <a:off x="4984450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0" name="Google Shape;27840;p17"/>
              <p:cNvSpPr/>
              <p:nvPr/>
            </p:nvSpPr>
            <p:spPr>
              <a:xfrm>
                <a:off x="5087675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1" name="Google Shape;27841;p17"/>
              <p:cNvSpPr/>
              <p:nvPr/>
            </p:nvSpPr>
            <p:spPr>
              <a:xfrm>
                <a:off x="51895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2" name="Google Shape;27842;p17"/>
              <p:cNvSpPr/>
              <p:nvPr/>
            </p:nvSpPr>
            <p:spPr>
              <a:xfrm>
                <a:off x="529132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3" name="Google Shape;27843;p17"/>
              <p:cNvSpPr/>
              <p:nvPr/>
            </p:nvSpPr>
            <p:spPr>
              <a:xfrm>
                <a:off x="539420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4" name="Google Shape;27844;p17"/>
              <p:cNvSpPr/>
              <p:nvPr/>
            </p:nvSpPr>
            <p:spPr>
              <a:xfrm>
                <a:off x="5496025" y="48470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30"/>
                    </a:moveTo>
                    <a:lnTo>
                      <a:pt x="1" y="413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5" name="Google Shape;27845;p17"/>
              <p:cNvSpPr/>
              <p:nvPr/>
            </p:nvSpPr>
            <p:spPr>
              <a:xfrm>
                <a:off x="5599250" y="48470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6" name="Google Shape;27846;p17"/>
              <p:cNvSpPr/>
              <p:nvPr/>
            </p:nvSpPr>
            <p:spPr>
              <a:xfrm>
                <a:off x="5701075" y="48470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30"/>
                    </a:moveTo>
                    <a:lnTo>
                      <a:pt x="0" y="413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7" name="Google Shape;27847;p17"/>
              <p:cNvSpPr/>
              <p:nvPr/>
            </p:nvSpPr>
            <p:spPr>
              <a:xfrm>
                <a:off x="18111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8" name="Google Shape;27848;p17"/>
              <p:cNvSpPr/>
              <p:nvPr/>
            </p:nvSpPr>
            <p:spPr>
              <a:xfrm>
                <a:off x="1912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9" name="Google Shape;27849;p17"/>
              <p:cNvSpPr/>
              <p:nvPr/>
            </p:nvSpPr>
            <p:spPr>
              <a:xfrm>
                <a:off x="2016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0" name="Google Shape;27850;p17"/>
              <p:cNvSpPr/>
              <p:nvPr/>
            </p:nvSpPr>
            <p:spPr>
              <a:xfrm>
                <a:off x="21180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1" name="Google Shape;27851;p17"/>
              <p:cNvSpPr/>
              <p:nvPr/>
            </p:nvSpPr>
            <p:spPr>
              <a:xfrm>
                <a:off x="22209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2" name="Google Shape;27852;p17"/>
              <p:cNvSpPr/>
              <p:nvPr/>
            </p:nvSpPr>
            <p:spPr>
              <a:xfrm>
                <a:off x="232272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3" name="Google Shape;27853;p17"/>
              <p:cNvSpPr/>
              <p:nvPr/>
            </p:nvSpPr>
            <p:spPr>
              <a:xfrm>
                <a:off x="24259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4" name="Google Shape;27854;p17"/>
              <p:cNvSpPr/>
              <p:nvPr/>
            </p:nvSpPr>
            <p:spPr>
              <a:xfrm>
                <a:off x="2527750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5" name="Google Shape;27855;p17"/>
              <p:cNvSpPr/>
              <p:nvPr/>
            </p:nvSpPr>
            <p:spPr>
              <a:xfrm>
                <a:off x="263062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6" name="Google Shape;27856;p17"/>
              <p:cNvSpPr/>
              <p:nvPr/>
            </p:nvSpPr>
            <p:spPr>
              <a:xfrm>
                <a:off x="2732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7" name="Google Shape;27857;p17"/>
              <p:cNvSpPr/>
              <p:nvPr/>
            </p:nvSpPr>
            <p:spPr>
              <a:xfrm>
                <a:off x="2835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8" name="Google Shape;27858;p17"/>
              <p:cNvSpPr/>
              <p:nvPr/>
            </p:nvSpPr>
            <p:spPr>
              <a:xfrm>
                <a:off x="2937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9" name="Google Shape;27859;p17"/>
              <p:cNvSpPr/>
              <p:nvPr/>
            </p:nvSpPr>
            <p:spPr>
              <a:xfrm>
                <a:off x="3038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0" name="Google Shape;27860;p17"/>
              <p:cNvSpPr/>
              <p:nvPr/>
            </p:nvSpPr>
            <p:spPr>
              <a:xfrm>
                <a:off x="3142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1" name="Google Shape;27861;p17"/>
              <p:cNvSpPr/>
              <p:nvPr/>
            </p:nvSpPr>
            <p:spPr>
              <a:xfrm>
                <a:off x="3244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2" name="Google Shape;27862;p17"/>
              <p:cNvSpPr/>
              <p:nvPr/>
            </p:nvSpPr>
            <p:spPr>
              <a:xfrm>
                <a:off x="3347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3" name="Google Shape;27863;p17"/>
              <p:cNvSpPr/>
              <p:nvPr/>
            </p:nvSpPr>
            <p:spPr>
              <a:xfrm>
                <a:off x="3448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4" name="Google Shape;27864;p17"/>
              <p:cNvSpPr/>
              <p:nvPr/>
            </p:nvSpPr>
            <p:spPr>
              <a:xfrm>
                <a:off x="3551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5" name="Google Shape;27865;p17"/>
              <p:cNvSpPr/>
              <p:nvPr/>
            </p:nvSpPr>
            <p:spPr>
              <a:xfrm>
                <a:off x="3653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6" name="Google Shape;27866;p17"/>
              <p:cNvSpPr/>
              <p:nvPr/>
            </p:nvSpPr>
            <p:spPr>
              <a:xfrm>
                <a:off x="3756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7" name="Google Shape;27867;p17"/>
              <p:cNvSpPr/>
              <p:nvPr/>
            </p:nvSpPr>
            <p:spPr>
              <a:xfrm>
                <a:off x="3858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8" name="Google Shape;27868;p17"/>
              <p:cNvSpPr/>
              <p:nvPr/>
            </p:nvSpPr>
            <p:spPr>
              <a:xfrm>
                <a:off x="3961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9" name="Google Shape;27869;p17"/>
              <p:cNvSpPr/>
              <p:nvPr/>
            </p:nvSpPr>
            <p:spPr>
              <a:xfrm>
                <a:off x="406350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0" name="Google Shape;27870;p17"/>
              <p:cNvSpPr/>
              <p:nvPr/>
            </p:nvSpPr>
            <p:spPr>
              <a:xfrm>
                <a:off x="416497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1" name="Google Shape;27871;p17"/>
              <p:cNvSpPr/>
              <p:nvPr/>
            </p:nvSpPr>
            <p:spPr>
              <a:xfrm>
                <a:off x="4268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2" name="Google Shape;27872;p17"/>
              <p:cNvSpPr/>
              <p:nvPr/>
            </p:nvSpPr>
            <p:spPr>
              <a:xfrm>
                <a:off x="4370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3" name="Google Shape;27873;p17"/>
              <p:cNvSpPr/>
              <p:nvPr/>
            </p:nvSpPr>
            <p:spPr>
              <a:xfrm>
                <a:off x="4473250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4" name="Google Shape;27874;p17"/>
              <p:cNvSpPr/>
              <p:nvPr/>
            </p:nvSpPr>
            <p:spPr>
              <a:xfrm>
                <a:off x="45747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5" name="Google Shape;27875;p17"/>
              <p:cNvSpPr/>
              <p:nvPr/>
            </p:nvSpPr>
            <p:spPr>
              <a:xfrm>
                <a:off x="46779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6" name="Google Shape;27876;p17"/>
              <p:cNvSpPr/>
              <p:nvPr/>
            </p:nvSpPr>
            <p:spPr>
              <a:xfrm>
                <a:off x="4779775" y="495030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7" name="Google Shape;27877;p17"/>
              <p:cNvSpPr/>
              <p:nvPr/>
            </p:nvSpPr>
            <p:spPr>
              <a:xfrm>
                <a:off x="4882975" y="495030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8" name="Google Shape;27878;p17"/>
              <p:cNvSpPr/>
              <p:nvPr/>
            </p:nvSpPr>
            <p:spPr>
              <a:xfrm>
                <a:off x="4984450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9" name="Google Shape;27879;p17"/>
              <p:cNvSpPr/>
              <p:nvPr/>
            </p:nvSpPr>
            <p:spPr>
              <a:xfrm>
                <a:off x="5087675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0" name="Google Shape;27880;p17"/>
              <p:cNvSpPr/>
              <p:nvPr/>
            </p:nvSpPr>
            <p:spPr>
              <a:xfrm>
                <a:off x="51895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1" name="Google Shape;27881;p17"/>
              <p:cNvSpPr/>
              <p:nvPr/>
            </p:nvSpPr>
            <p:spPr>
              <a:xfrm>
                <a:off x="529132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2" name="Google Shape;27882;p17"/>
              <p:cNvSpPr/>
              <p:nvPr/>
            </p:nvSpPr>
            <p:spPr>
              <a:xfrm>
                <a:off x="539420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3" name="Google Shape;27883;p17"/>
              <p:cNvSpPr/>
              <p:nvPr/>
            </p:nvSpPr>
            <p:spPr>
              <a:xfrm>
                <a:off x="5496025" y="495030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60"/>
                    </a:moveTo>
                    <a:lnTo>
                      <a:pt x="1" y="4060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4" name="Google Shape;27884;p17"/>
              <p:cNvSpPr/>
              <p:nvPr/>
            </p:nvSpPr>
            <p:spPr>
              <a:xfrm>
                <a:off x="5599250" y="495030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5" name="Google Shape;27885;p17"/>
              <p:cNvSpPr/>
              <p:nvPr/>
            </p:nvSpPr>
            <p:spPr>
              <a:xfrm>
                <a:off x="5701075" y="495030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60"/>
                    </a:moveTo>
                    <a:lnTo>
                      <a:pt x="0" y="4060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6" name="Google Shape;27886;p17"/>
              <p:cNvSpPr/>
              <p:nvPr/>
            </p:nvSpPr>
            <p:spPr>
              <a:xfrm>
                <a:off x="18111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7" name="Google Shape;27887;p17"/>
              <p:cNvSpPr/>
              <p:nvPr/>
            </p:nvSpPr>
            <p:spPr>
              <a:xfrm>
                <a:off x="1912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8" name="Google Shape;27888;p17"/>
              <p:cNvSpPr/>
              <p:nvPr/>
            </p:nvSpPr>
            <p:spPr>
              <a:xfrm>
                <a:off x="2016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9" name="Google Shape;27889;p17"/>
              <p:cNvSpPr/>
              <p:nvPr/>
            </p:nvSpPr>
            <p:spPr>
              <a:xfrm>
                <a:off x="21180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0" name="Google Shape;27890;p17"/>
              <p:cNvSpPr/>
              <p:nvPr/>
            </p:nvSpPr>
            <p:spPr>
              <a:xfrm>
                <a:off x="22209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1" name="Google Shape;27891;p17"/>
              <p:cNvSpPr/>
              <p:nvPr/>
            </p:nvSpPr>
            <p:spPr>
              <a:xfrm>
                <a:off x="232272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2" name="Google Shape;27892;p17"/>
              <p:cNvSpPr/>
              <p:nvPr/>
            </p:nvSpPr>
            <p:spPr>
              <a:xfrm>
                <a:off x="24259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3" name="Google Shape;27893;p17"/>
              <p:cNvSpPr/>
              <p:nvPr/>
            </p:nvSpPr>
            <p:spPr>
              <a:xfrm>
                <a:off x="2527750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4" name="Google Shape;27894;p17"/>
              <p:cNvSpPr/>
              <p:nvPr/>
            </p:nvSpPr>
            <p:spPr>
              <a:xfrm>
                <a:off x="263062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5" name="Google Shape;27895;p17"/>
              <p:cNvSpPr/>
              <p:nvPr/>
            </p:nvSpPr>
            <p:spPr>
              <a:xfrm>
                <a:off x="2732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6" name="Google Shape;27896;p17"/>
              <p:cNvSpPr/>
              <p:nvPr/>
            </p:nvSpPr>
            <p:spPr>
              <a:xfrm>
                <a:off x="2835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7" name="Google Shape;27897;p17"/>
              <p:cNvSpPr/>
              <p:nvPr/>
            </p:nvSpPr>
            <p:spPr>
              <a:xfrm>
                <a:off x="2937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8" name="Google Shape;27898;p17"/>
              <p:cNvSpPr/>
              <p:nvPr/>
            </p:nvSpPr>
            <p:spPr>
              <a:xfrm>
                <a:off x="3038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9" name="Google Shape;27899;p17"/>
              <p:cNvSpPr/>
              <p:nvPr/>
            </p:nvSpPr>
            <p:spPr>
              <a:xfrm>
                <a:off x="3142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0" name="Google Shape;27900;p17"/>
              <p:cNvSpPr/>
              <p:nvPr/>
            </p:nvSpPr>
            <p:spPr>
              <a:xfrm>
                <a:off x="3244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1" name="Google Shape;27901;p17"/>
              <p:cNvSpPr/>
              <p:nvPr/>
            </p:nvSpPr>
            <p:spPr>
              <a:xfrm>
                <a:off x="3347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2" name="Google Shape;27902;p17"/>
              <p:cNvSpPr/>
              <p:nvPr/>
            </p:nvSpPr>
            <p:spPr>
              <a:xfrm>
                <a:off x="3448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3" name="Google Shape;27903;p17"/>
              <p:cNvSpPr/>
              <p:nvPr/>
            </p:nvSpPr>
            <p:spPr>
              <a:xfrm>
                <a:off x="3551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4" name="Google Shape;27904;p17"/>
              <p:cNvSpPr/>
              <p:nvPr/>
            </p:nvSpPr>
            <p:spPr>
              <a:xfrm>
                <a:off x="3653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5" name="Google Shape;27905;p17"/>
              <p:cNvSpPr/>
              <p:nvPr/>
            </p:nvSpPr>
            <p:spPr>
              <a:xfrm>
                <a:off x="3756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6" name="Google Shape;27906;p17"/>
              <p:cNvSpPr/>
              <p:nvPr/>
            </p:nvSpPr>
            <p:spPr>
              <a:xfrm>
                <a:off x="3858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7" name="Google Shape;27907;p17"/>
              <p:cNvSpPr/>
              <p:nvPr/>
            </p:nvSpPr>
            <p:spPr>
              <a:xfrm>
                <a:off x="3961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8" name="Google Shape;27908;p17"/>
              <p:cNvSpPr/>
              <p:nvPr/>
            </p:nvSpPr>
            <p:spPr>
              <a:xfrm>
                <a:off x="406350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9" name="Google Shape;27909;p17"/>
              <p:cNvSpPr/>
              <p:nvPr/>
            </p:nvSpPr>
            <p:spPr>
              <a:xfrm>
                <a:off x="416497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0" name="Google Shape;27910;p17"/>
              <p:cNvSpPr/>
              <p:nvPr/>
            </p:nvSpPr>
            <p:spPr>
              <a:xfrm>
                <a:off x="4268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1" name="Google Shape;27911;p17"/>
              <p:cNvSpPr/>
              <p:nvPr/>
            </p:nvSpPr>
            <p:spPr>
              <a:xfrm>
                <a:off x="4370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2" name="Google Shape;27912;p17"/>
              <p:cNvSpPr/>
              <p:nvPr/>
            </p:nvSpPr>
            <p:spPr>
              <a:xfrm>
                <a:off x="4473250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5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3" name="Google Shape;27913;p17"/>
              <p:cNvSpPr/>
              <p:nvPr/>
            </p:nvSpPr>
            <p:spPr>
              <a:xfrm>
                <a:off x="45747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4" name="Google Shape;27914;p17"/>
              <p:cNvSpPr/>
              <p:nvPr/>
            </p:nvSpPr>
            <p:spPr>
              <a:xfrm>
                <a:off x="46779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5" name="Google Shape;27915;p17"/>
              <p:cNvSpPr/>
              <p:nvPr/>
            </p:nvSpPr>
            <p:spPr>
              <a:xfrm>
                <a:off x="4779775" y="505177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6" name="Google Shape;27916;p17"/>
              <p:cNvSpPr/>
              <p:nvPr/>
            </p:nvSpPr>
            <p:spPr>
              <a:xfrm>
                <a:off x="4882975" y="505177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6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7" name="Google Shape;27917;p17"/>
              <p:cNvSpPr/>
              <p:nvPr/>
            </p:nvSpPr>
            <p:spPr>
              <a:xfrm>
                <a:off x="4984450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30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8" name="Google Shape;27918;p17"/>
              <p:cNvSpPr/>
              <p:nvPr/>
            </p:nvSpPr>
            <p:spPr>
              <a:xfrm>
                <a:off x="5087675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9" name="Google Shape;27919;p17"/>
              <p:cNvSpPr/>
              <p:nvPr/>
            </p:nvSpPr>
            <p:spPr>
              <a:xfrm>
                <a:off x="51895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0" name="Google Shape;27920;p17"/>
              <p:cNvSpPr/>
              <p:nvPr/>
            </p:nvSpPr>
            <p:spPr>
              <a:xfrm>
                <a:off x="529132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16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1" name="Google Shape;27921;p17"/>
              <p:cNvSpPr/>
              <p:nvPr/>
            </p:nvSpPr>
            <p:spPr>
              <a:xfrm>
                <a:off x="539420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074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2" name="Google Shape;27922;p17"/>
              <p:cNvSpPr/>
              <p:nvPr/>
            </p:nvSpPr>
            <p:spPr>
              <a:xfrm>
                <a:off x="5496025" y="505177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1"/>
                    </a:lnTo>
                    <a:lnTo>
                      <a:pt x="4129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3" name="Google Shape;27923;p17"/>
              <p:cNvSpPr/>
              <p:nvPr/>
            </p:nvSpPr>
            <p:spPr>
              <a:xfrm>
                <a:off x="5599250" y="505177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073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4" name="Google Shape;27924;p17"/>
              <p:cNvSpPr/>
              <p:nvPr/>
            </p:nvSpPr>
            <p:spPr>
              <a:xfrm>
                <a:off x="5701075" y="505177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1"/>
                    </a:lnTo>
                    <a:lnTo>
                      <a:pt x="4115" y="1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5" name="Google Shape;27925;p17"/>
              <p:cNvSpPr/>
              <p:nvPr/>
            </p:nvSpPr>
            <p:spPr>
              <a:xfrm>
                <a:off x="18111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6" name="Google Shape;27926;p17"/>
              <p:cNvSpPr/>
              <p:nvPr/>
            </p:nvSpPr>
            <p:spPr>
              <a:xfrm>
                <a:off x="1912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7" name="Google Shape;27927;p17"/>
              <p:cNvSpPr/>
              <p:nvPr/>
            </p:nvSpPr>
            <p:spPr>
              <a:xfrm>
                <a:off x="2016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8" name="Google Shape;27928;p17"/>
              <p:cNvSpPr/>
              <p:nvPr/>
            </p:nvSpPr>
            <p:spPr>
              <a:xfrm>
                <a:off x="21180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9" name="Google Shape;27929;p17"/>
              <p:cNvSpPr/>
              <p:nvPr/>
            </p:nvSpPr>
            <p:spPr>
              <a:xfrm>
                <a:off x="22209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0" name="Google Shape;27930;p17"/>
              <p:cNvSpPr/>
              <p:nvPr/>
            </p:nvSpPr>
            <p:spPr>
              <a:xfrm>
                <a:off x="232272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1" name="Google Shape;27931;p17"/>
              <p:cNvSpPr/>
              <p:nvPr/>
            </p:nvSpPr>
            <p:spPr>
              <a:xfrm>
                <a:off x="24259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2" name="Google Shape;27932;p17"/>
              <p:cNvSpPr/>
              <p:nvPr/>
            </p:nvSpPr>
            <p:spPr>
              <a:xfrm>
                <a:off x="2527750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3" name="Google Shape;27933;p17"/>
              <p:cNvSpPr/>
              <p:nvPr/>
            </p:nvSpPr>
            <p:spPr>
              <a:xfrm>
                <a:off x="263062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4" name="Google Shape;27934;p17"/>
              <p:cNvSpPr/>
              <p:nvPr/>
            </p:nvSpPr>
            <p:spPr>
              <a:xfrm>
                <a:off x="2732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5" name="Google Shape;27935;p17"/>
              <p:cNvSpPr/>
              <p:nvPr/>
            </p:nvSpPr>
            <p:spPr>
              <a:xfrm>
                <a:off x="2835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6" name="Google Shape;27936;p17"/>
              <p:cNvSpPr/>
              <p:nvPr/>
            </p:nvSpPr>
            <p:spPr>
              <a:xfrm>
                <a:off x="2937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7" name="Google Shape;27937;p17"/>
              <p:cNvSpPr/>
              <p:nvPr/>
            </p:nvSpPr>
            <p:spPr>
              <a:xfrm>
                <a:off x="3038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8" name="Google Shape;27938;p17"/>
              <p:cNvSpPr/>
              <p:nvPr/>
            </p:nvSpPr>
            <p:spPr>
              <a:xfrm>
                <a:off x="3142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9" name="Google Shape;27939;p17"/>
              <p:cNvSpPr/>
              <p:nvPr/>
            </p:nvSpPr>
            <p:spPr>
              <a:xfrm>
                <a:off x="3244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0" name="Google Shape;27940;p17"/>
              <p:cNvSpPr/>
              <p:nvPr/>
            </p:nvSpPr>
            <p:spPr>
              <a:xfrm>
                <a:off x="3347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1" name="Google Shape;27941;p17"/>
              <p:cNvSpPr/>
              <p:nvPr/>
            </p:nvSpPr>
            <p:spPr>
              <a:xfrm>
                <a:off x="3448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2" name="Google Shape;27942;p17"/>
              <p:cNvSpPr/>
              <p:nvPr/>
            </p:nvSpPr>
            <p:spPr>
              <a:xfrm>
                <a:off x="3551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3" name="Google Shape;27943;p17"/>
              <p:cNvSpPr/>
              <p:nvPr/>
            </p:nvSpPr>
            <p:spPr>
              <a:xfrm>
                <a:off x="3653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4" name="Google Shape;27944;p17"/>
              <p:cNvSpPr/>
              <p:nvPr/>
            </p:nvSpPr>
            <p:spPr>
              <a:xfrm>
                <a:off x="3756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5" name="Google Shape;27945;p17"/>
              <p:cNvSpPr/>
              <p:nvPr/>
            </p:nvSpPr>
            <p:spPr>
              <a:xfrm>
                <a:off x="3858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6" name="Google Shape;27946;p17"/>
              <p:cNvSpPr/>
              <p:nvPr/>
            </p:nvSpPr>
            <p:spPr>
              <a:xfrm>
                <a:off x="3961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7" name="Google Shape;27947;p17"/>
              <p:cNvSpPr/>
              <p:nvPr/>
            </p:nvSpPr>
            <p:spPr>
              <a:xfrm>
                <a:off x="406350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8" name="Google Shape;27948;p17"/>
              <p:cNvSpPr/>
              <p:nvPr/>
            </p:nvSpPr>
            <p:spPr>
              <a:xfrm>
                <a:off x="416497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9" name="Google Shape;27949;p17"/>
              <p:cNvSpPr/>
              <p:nvPr/>
            </p:nvSpPr>
            <p:spPr>
              <a:xfrm>
                <a:off x="4268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0" name="Google Shape;27950;p17"/>
              <p:cNvSpPr/>
              <p:nvPr/>
            </p:nvSpPr>
            <p:spPr>
              <a:xfrm>
                <a:off x="4370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1" name="Google Shape;27951;p17"/>
              <p:cNvSpPr/>
              <p:nvPr/>
            </p:nvSpPr>
            <p:spPr>
              <a:xfrm>
                <a:off x="4473250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5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2" name="Google Shape;27952;p17"/>
              <p:cNvSpPr/>
              <p:nvPr/>
            </p:nvSpPr>
            <p:spPr>
              <a:xfrm>
                <a:off x="45747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3" name="Google Shape;27953;p17"/>
              <p:cNvSpPr/>
              <p:nvPr/>
            </p:nvSpPr>
            <p:spPr>
              <a:xfrm>
                <a:off x="46779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4" name="Google Shape;27954;p17"/>
              <p:cNvSpPr/>
              <p:nvPr/>
            </p:nvSpPr>
            <p:spPr>
              <a:xfrm>
                <a:off x="4779775" y="5155000"/>
                <a:ext cx="10322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74" fill="none" extrusionOk="0">
                    <a:moveTo>
                      <a:pt x="4129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5" name="Google Shape;27955;p17"/>
              <p:cNvSpPr/>
              <p:nvPr/>
            </p:nvSpPr>
            <p:spPr>
              <a:xfrm>
                <a:off x="4882975" y="5155000"/>
                <a:ext cx="1015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74" fill="none" extrusionOk="0">
                    <a:moveTo>
                      <a:pt x="406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6" name="Google Shape;27956;p17"/>
              <p:cNvSpPr/>
              <p:nvPr/>
            </p:nvSpPr>
            <p:spPr>
              <a:xfrm>
                <a:off x="4984450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30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7" name="Google Shape;27957;p17"/>
              <p:cNvSpPr/>
              <p:nvPr/>
            </p:nvSpPr>
            <p:spPr>
              <a:xfrm>
                <a:off x="5087675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8" name="Google Shape;27958;p17"/>
              <p:cNvSpPr/>
              <p:nvPr/>
            </p:nvSpPr>
            <p:spPr>
              <a:xfrm>
                <a:off x="51895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9" name="Google Shape;27959;p17"/>
              <p:cNvSpPr/>
              <p:nvPr/>
            </p:nvSpPr>
            <p:spPr>
              <a:xfrm>
                <a:off x="529132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6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0" name="Google Shape;27960;p17"/>
              <p:cNvSpPr/>
              <p:nvPr/>
            </p:nvSpPr>
            <p:spPr>
              <a:xfrm>
                <a:off x="539420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4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1" name="Google Shape;27961;p17"/>
              <p:cNvSpPr/>
              <p:nvPr/>
            </p:nvSpPr>
            <p:spPr>
              <a:xfrm>
                <a:off x="5496025" y="5155000"/>
                <a:ext cx="1032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74" fill="none" extrusionOk="0">
                    <a:moveTo>
                      <a:pt x="4129" y="4073"/>
                    </a:moveTo>
                    <a:lnTo>
                      <a:pt x="1" y="4073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2" name="Google Shape;27962;p17"/>
              <p:cNvSpPr/>
              <p:nvPr/>
            </p:nvSpPr>
            <p:spPr>
              <a:xfrm>
                <a:off x="5599250" y="5155000"/>
                <a:ext cx="1018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74" fill="none" extrusionOk="0">
                    <a:moveTo>
                      <a:pt x="4073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3" name="Google Shape;27963;p17"/>
              <p:cNvSpPr/>
              <p:nvPr/>
            </p:nvSpPr>
            <p:spPr>
              <a:xfrm>
                <a:off x="5701075" y="5155000"/>
                <a:ext cx="10290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74" fill="none" extrusionOk="0">
                    <a:moveTo>
                      <a:pt x="4115" y="4073"/>
                    </a:moveTo>
                    <a:lnTo>
                      <a:pt x="0" y="4073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4" name="Google Shape;27964;p17"/>
              <p:cNvSpPr/>
              <p:nvPr/>
            </p:nvSpPr>
            <p:spPr>
              <a:xfrm>
                <a:off x="18111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5" name="Google Shape;27965;p17"/>
              <p:cNvSpPr/>
              <p:nvPr/>
            </p:nvSpPr>
            <p:spPr>
              <a:xfrm>
                <a:off x="1912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6" name="Google Shape;27966;p17"/>
              <p:cNvSpPr/>
              <p:nvPr/>
            </p:nvSpPr>
            <p:spPr>
              <a:xfrm>
                <a:off x="2016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7" name="Google Shape;27967;p17"/>
              <p:cNvSpPr/>
              <p:nvPr/>
            </p:nvSpPr>
            <p:spPr>
              <a:xfrm>
                <a:off x="21180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8" name="Google Shape;27968;p17"/>
              <p:cNvSpPr/>
              <p:nvPr/>
            </p:nvSpPr>
            <p:spPr>
              <a:xfrm>
                <a:off x="22209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9" name="Google Shape;27969;p17"/>
              <p:cNvSpPr/>
              <p:nvPr/>
            </p:nvSpPr>
            <p:spPr>
              <a:xfrm>
                <a:off x="232272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0" name="Google Shape;27970;p17"/>
              <p:cNvSpPr/>
              <p:nvPr/>
            </p:nvSpPr>
            <p:spPr>
              <a:xfrm>
                <a:off x="24259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1" name="Google Shape;27971;p17"/>
              <p:cNvSpPr/>
              <p:nvPr/>
            </p:nvSpPr>
            <p:spPr>
              <a:xfrm>
                <a:off x="2527750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2" name="Google Shape;27972;p17"/>
              <p:cNvSpPr/>
              <p:nvPr/>
            </p:nvSpPr>
            <p:spPr>
              <a:xfrm>
                <a:off x="263062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3" name="Google Shape;27973;p17"/>
              <p:cNvSpPr/>
              <p:nvPr/>
            </p:nvSpPr>
            <p:spPr>
              <a:xfrm>
                <a:off x="2732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4" name="Google Shape;27974;p17"/>
              <p:cNvSpPr/>
              <p:nvPr/>
            </p:nvSpPr>
            <p:spPr>
              <a:xfrm>
                <a:off x="2835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5" name="Google Shape;27975;p17"/>
              <p:cNvSpPr/>
              <p:nvPr/>
            </p:nvSpPr>
            <p:spPr>
              <a:xfrm>
                <a:off x="2937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6" name="Google Shape;27976;p17"/>
              <p:cNvSpPr/>
              <p:nvPr/>
            </p:nvSpPr>
            <p:spPr>
              <a:xfrm>
                <a:off x="3038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7" name="Google Shape;27977;p17"/>
              <p:cNvSpPr/>
              <p:nvPr/>
            </p:nvSpPr>
            <p:spPr>
              <a:xfrm>
                <a:off x="3142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8" name="Google Shape;27978;p17"/>
              <p:cNvSpPr/>
              <p:nvPr/>
            </p:nvSpPr>
            <p:spPr>
              <a:xfrm>
                <a:off x="3244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9" name="Google Shape;27979;p17"/>
              <p:cNvSpPr/>
              <p:nvPr/>
            </p:nvSpPr>
            <p:spPr>
              <a:xfrm>
                <a:off x="3347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0" name="Google Shape;27980;p17"/>
              <p:cNvSpPr/>
              <p:nvPr/>
            </p:nvSpPr>
            <p:spPr>
              <a:xfrm>
                <a:off x="3448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1" name="Google Shape;27981;p17"/>
              <p:cNvSpPr/>
              <p:nvPr/>
            </p:nvSpPr>
            <p:spPr>
              <a:xfrm>
                <a:off x="3551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2" name="Google Shape;27982;p17"/>
              <p:cNvSpPr/>
              <p:nvPr/>
            </p:nvSpPr>
            <p:spPr>
              <a:xfrm>
                <a:off x="3653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3" name="Google Shape;27983;p17"/>
              <p:cNvSpPr/>
              <p:nvPr/>
            </p:nvSpPr>
            <p:spPr>
              <a:xfrm>
                <a:off x="3756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4" name="Google Shape;27984;p17"/>
              <p:cNvSpPr/>
              <p:nvPr/>
            </p:nvSpPr>
            <p:spPr>
              <a:xfrm>
                <a:off x="3858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5" name="Google Shape;27985;p17"/>
              <p:cNvSpPr/>
              <p:nvPr/>
            </p:nvSpPr>
            <p:spPr>
              <a:xfrm>
                <a:off x="3961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6" name="Google Shape;27986;p17"/>
              <p:cNvSpPr/>
              <p:nvPr/>
            </p:nvSpPr>
            <p:spPr>
              <a:xfrm>
                <a:off x="406350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7" name="Google Shape;27987;p17"/>
              <p:cNvSpPr/>
              <p:nvPr/>
            </p:nvSpPr>
            <p:spPr>
              <a:xfrm>
                <a:off x="416497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8" name="Google Shape;27988;p17"/>
              <p:cNvSpPr/>
              <p:nvPr/>
            </p:nvSpPr>
            <p:spPr>
              <a:xfrm>
                <a:off x="4268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9" name="Google Shape;27989;p17"/>
              <p:cNvSpPr/>
              <p:nvPr/>
            </p:nvSpPr>
            <p:spPr>
              <a:xfrm>
                <a:off x="4370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0" name="Google Shape;27990;p17"/>
              <p:cNvSpPr/>
              <p:nvPr/>
            </p:nvSpPr>
            <p:spPr>
              <a:xfrm>
                <a:off x="4473250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5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1" name="Google Shape;27991;p17"/>
              <p:cNvSpPr/>
              <p:nvPr/>
            </p:nvSpPr>
            <p:spPr>
              <a:xfrm>
                <a:off x="45747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2" name="Google Shape;27992;p17"/>
              <p:cNvSpPr/>
              <p:nvPr/>
            </p:nvSpPr>
            <p:spPr>
              <a:xfrm>
                <a:off x="46779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3" name="Google Shape;27993;p17"/>
              <p:cNvSpPr/>
              <p:nvPr/>
            </p:nvSpPr>
            <p:spPr>
              <a:xfrm>
                <a:off x="4779775" y="5256825"/>
                <a:ext cx="103225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130" fill="none" extrusionOk="0">
                    <a:moveTo>
                      <a:pt x="4129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4" name="Google Shape;27994;p17"/>
              <p:cNvSpPr/>
              <p:nvPr/>
            </p:nvSpPr>
            <p:spPr>
              <a:xfrm>
                <a:off x="4882975" y="5256825"/>
                <a:ext cx="1015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130" fill="none" extrusionOk="0">
                    <a:moveTo>
                      <a:pt x="406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5" name="Google Shape;27995;p17"/>
              <p:cNvSpPr/>
              <p:nvPr/>
            </p:nvSpPr>
            <p:spPr>
              <a:xfrm>
                <a:off x="4984450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30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6" name="Google Shape;27996;p17"/>
              <p:cNvSpPr/>
              <p:nvPr/>
            </p:nvSpPr>
            <p:spPr>
              <a:xfrm>
                <a:off x="5087675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7" name="Google Shape;27997;p17"/>
              <p:cNvSpPr/>
              <p:nvPr/>
            </p:nvSpPr>
            <p:spPr>
              <a:xfrm>
                <a:off x="51895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8" name="Google Shape;27998;p17"/>
              <p:cNvSpPr/>
              <p:nvPr/>
            </p:nvSpPr>
            <p:spPr>
              <a:xfrm>
                <a:off x="529132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6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9" name="Google Shape;27999;p17"/>
              <p:cNvSpPr/>
              <p:nvPr/>
            </p:nvSpPr>
            <p:spPr>
              <a:xfrm>
                <a:off x="539420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4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0" name="Google Shape;28000;p17"/>
              <p:cNvSpPr/>
              <p:nvPr/>
            </p:nvSpPr>
            <p:spPr>
              <a:xfrm>
                <a:off x="5496025" y="5256825"/>
                <a:ext cx="1032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130" fill="none" extrusionOk="0">
                    <a:moveTo>
                      <a:pt x="4129" y="4129"/>
                    </a:moveTo>
                    <a:lnTo>
                      <a:pt x="1" y="412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1" name="Google Shape;28001;p17"/>
              <p:cNvSpPr/>
              <p:nvPr/>
            </p:nvSpPr>
            <p:spPr>
              <a:xfrm>
                <a:off x="5599250" y="5256825"/>
                <a:ext cx="10185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130" fill="none" extrusionOk="0">
                    <a:moveTo>
                      <a:pt x="4073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2" name="Google Shape;28002;p17"/>
              <p:cNvSpPr/>
              <p:nvPr/>
            </p:nvSpPr>
            <p:spPr>
              <a:xfrm>
                <a:off x="5701075" y="5256825"/>
                <a:ext cx="102900" cy="10325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130" fill="none" extrusionOk="0">
                    <a:moveTo>
                      <a:pt x="4115" y="4129"/>
                    </a:moveTo>
                    <a:lnTo>
                      <a:pt x="0" y="412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3" name="Google Shape;28003;p17"/>
              <p:cNvSpPr/>
              <p:nvPr/>
            </p:nvSpPr>
            <p:spPr>
              <a:xfrm>
                <a:off x="18111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4" name="Google Shape;28004;p17"/>
              <p:cNvSpPr/>
              <p:nvPr/>
            </p:nvSpPr>
            <p:spPr>
              <a:xfrm>
                <a:off x="1912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5" name="Google Shape;28005;p17"/>
              <p:cNvSpPr/>
              <p:nvPr/>
            </p:nvSpPr>
            <p:spPr>
              <a:xfrm>
                <a:off x="2016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6" name="Google Shape;28006;p17"/>
              <p:cNvSpPr/>
              <p:nvPr/>
            </p:nvSpPr>
            <p:spPr>
              <a:xfrm>
                <a:off x="21180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7" name="Google Shape;28007;p17"/>
              <p:cNvSpPr/>
              <p:nvPr/>
            </p:nvSpPr>
            <p:spPr>
              <a:xfrm>
                <a:off x="22209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8" name="Google Shape;28008;p17"/>
              <p:cNvSpPr/>
              <p:nvPr/>
            </p:nvSpPr>
            <p:spPr>
              <a:xfrm>
                <a:off x="232272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9" name="Google Shape;28009;p17"/>
              <p:cNvSpPr/>
              <p:nvPr/>
            </p:nvSpPr>
            <p:spPr>
              <a:xfrm>
                <a:off x="24259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0" name="Google Shape;28010;p17"/>
              <p:cNvSpPr/>
              <p:nvPr/>
            </p:nvSpPr>
            <p:spPr>
              <a:xfrm>
                <a:off x="2527750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1" name="Google Shape;28011;p17"/>
              <p:cNvSpPr/>
              <p:nvPr/>
            </p:nvSpPr>
            <p:spPr>
              <a:xfrm>
                <a:off x="263062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2" name="Google Shape;28012;p17"/>
              <p:cNvSpPr/>
              <p:nvPr/>
            </p:nvSpPr>
            <p:spPr>
              <a:xfrm>
                <a:off x="2732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3" name="Google Shape;28013;p17"/>
              <p:cNvSpPr/>
              <p:nvPr/>
            </p:nvSpPr>
            <p:spPr>
              <a:xfrm>
                <a:off x="2835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4" name="Google Shape;28014;p17"/>
              <p:cNvSpPr/>
              <p:nvPr/>
            </p:nvSpPr>
            <p:spPr>
              <a:xfrm>
                <a:off x="2937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5" name="Google Shape;28015;p17"/>
              <p:cNvSpPr/>
              <p:nvPr/>
            </p:nvSpPr>
            <p:spPr>
              <a:xfrm>
                <a:off x="3038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6" name="Google Shape;28016;p17"/>
              <p:cNvSpPr/>
              <p:nvPr/>
            </p:nvSpPr>
            <p:spPr>
              <a:xfrm>
                <a:off x="3142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7" name="Google Shape;28017;p17"/>
              <p:cNvSpPr/>
              <p:nvPr/>
            </p:nvSpPr>
            <p:spPr>
              <a:xfrm>
                <a:off x="3244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8" name="Google Shape;28018;p17"/>
              <p:cNvSpPr/>
              <p:nvPr/>
            </p:nvSpPr>
            <p:spPr>
              <a:xfrm>
                <a:off x="3347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9" name="Google Shape;28019;p17"/>
              <p:cNvSpPr/>
              <p:nvPr/>
            </p:nvSpPr>
            <p:spPr>
              <a:xfrm>
                <a:off x="3448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0" name="Google Shape;28020;p17"/>
              <p:cNvSpPr/>
              <p:nvPr/>
            </p:nvSpPr>
            <p:spPr>
              <a:xfrm>
                <a:off x="3551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1" name="Google Shape;28021;p17"/>
              <p:cNvSpPr/>
              <p:nvPr/>
            </p:nvSpPr>
            <p:spPr>
              <a:xfrm>
                <a:off x="3653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2" name="Google Shape;28022;p17"/>
              <p:cNvSpPr/>
              <p:nvPr/>
            </p:nvSpPr>
            <p:spPr>
              <a:xfrm>
                <a:off x="3756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3" name="Google Shape;28023;p17"/>
              <p:cNvSpPr/>
              <p:nvPr/>
            </p:nvSpPr>
            <p:spPr>
              <a:xfrm>
                <a:off x="3858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4" name="Google Shape;28024;p17"/>
              <p:cNvSpPr/>
              <p:nvPr/>
            </p:nvSpPr>
            <p:spPr>
              <a:xfrm>
                <a:off x="3961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5" name="Google Shape;28025;p17"/>
              <p:cNvSpPr/>
              <p:nvPr/>
            </p:nvSpPr>
            <p:spPr>
              <a:xfrm>
                <a:off x="406350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6" name="Google Shape;28026;p17"/>
              <p:cNvSpPr/>
              <p:nvPr/>
            </p:nvSpPr>
            <p:spPr>
              <a:xfrm>
                <a:off x="416497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7" name="Google Shape;28027;p17"/>
              <p:cNvSpPr/>
              <p:nvPr/>
            </p:nvSpPr>
            <p:spPr>
              <a:xfrm>
                <a:off x="4268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8" name="Google Shape;28028;p17"/>
              <p:cNvSpPr/>
              <p:nvPr/>
            </p:nvSpPr>
            <p:spPr>
              <a:xfrm>
                <a:off x="4370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9" name="Google Shape;28029;p17"/>
              <p:cNvSpPr/>
              <p:nvPr/>
            </p:nvSpPr>
            <p:spPr>
              <a:xfrm>
                <a:off x="4473250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5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5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0" name="Google Shape;28030;p17"/>
              <p:cNvSpPr/>
              <p:nvPr/>
            </p:nvSpPr>
            <p:spPr>
              <a:xfrm>
                <a:off x="45747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1" name="Google Shape;28031;p17"/>
              <p:cNvSpPr/>
              <p:nvPr/>
            </p:nvSpPr>
            <p:spPr>
              <a:xfrm>
                <a:off x="46779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2" name="Google Shape;28032;p17"/>
              <p:cNvSpPr/>
              <p:nvPr/>
            </p:nvSpPr>
            <p:spPr>
              <a:xfrm>
                <a:off x="4779775" y="5360050"/>
                <a:ext cx="103225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29" h="4060" fill="none" extrusionOk="0">
                    <a:moveTo>
                      <a:pt x="4129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3" name="Google Shape;28033;p17"/>
              <p:cNvSpPr/>
              <p:nvPr/>
            </p:nvSpPr>
            <p:spPr>
              <a:xfrm>
                <a:off x="4882975" y="5360050"/>
                <a:ext cx="1015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4060" fill="none" extrusionOk="0">
                    <a:moveTo>
                      <a:pt x="406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6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4" name="Google Shape;28034;p17"/>
              <p:cNvSpPr/>
              <p:nvPr/>
            </p:nvSpPr>
            <p:spPr>
              <a:xfrm>
                <a:off x="4984450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30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30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5" name="Google Shape;28035;p17"/>
              <p:cNvSpPr/>
              <p:nvPr/>
            </p:nvSpPr>
            <p:spPr>
              <a:xfrm>
                <a:off x="5087675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6" name="Google Shape;28036;p17"/>
              <p:cNvSpPr/>
              <p:nvPr/>
            </p:nvSpPr>
            <p:spPr>
              <a:xfrm>
                <a:off x="51895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7" name="Google Shape;28037;p17"/>
              <p:cNvSpPr/>
              <p:nvPr/>
            </p:nvSpPr>
            <p:spPr>
              <a:xfrm>
                <a:off x="529132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6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16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8" name="Google Shape;28038;p17"/>
              <p:cNvSpPr/>
              <p:nvPr/>
            </p:nvSpPr>
            <p:spPr>
              <a:xfrm>
                <a:off x="539420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4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074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9" name="Google Shape;28039;p17"/>
              <p:cNvSpPr/>
              <p:nvPr/>
            </p:nvSpPr>
            <p:spPr>
              <a:xfrm>
                <a:off x="5496025" y="5360050"/>
                <a:ext cx="1032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4060" fill="none" extrusionOk="0">
                    <a:moveTo>
                      <a:pt x="4129" y="4059"/>
                    </a:moveTo>
                    <a:lnTo>
                      <a:pt x="1" y="4059"/>
                    </a:lnTo>
                    <a:lnTo>
                      <a:pt x="1" y="0"/>
                    </a:lnTo>
                    <a:lnTo>
                      <a:pt x="4129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0" name="Google Shape;28040;p17"/>
              <p:cNvSpPr/>
              <p:nvPr/>
            </p:nvSpPr>
            <p:spPr>
              <a:xfrm>
                <a:off x="5599250" y="5360050"/>
                <a:ext cx="10185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4060" fill="none" extrusionOk="0">
                    <a:moveTo>
                      <a:pt x="4073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073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1" name="Google Shape;28041;p17"/>
              <p:cNvSpPr/>
              <p:nvPr/>
            </p:nvSpPr>
            <p:spPr>
              <a:xfrm>
                <a:off x="5701075" y="5360050"/>
                <a:ext cx="102900" cy="101500"/>
              </a:xfrm>
              <a:custGeom>
                <a:avLst/>
                <a:gdLst/>
                <a:ahLst/>
                <a:cxnLst/>
                <a:rect l="l" t="t" r="r" b="b"/>
                <a:pathLst>
                  <a:path w="4116" h="4060" fill="none" extrusionOk="0">
                    <a:moveTo>
                      <a:pt x="4115" y="4059"/>
                    </a:moveTo>
                    <a:lnTo>
                      <a:pt x="0" y="4059"/>
                    </a:lnTo>
                    <a:lnTo>
                      <a:pt x="0" y="0"/>
                    </a:lnTo>
                    <a:lnTo>
                      <a:pt x="4115" y="0"/>
                    </a:lnTo>
                    <a:close/>
                  </a:path>
                </a:pathLst>
              </a:custGeom>
              <a:noFill/>
              <a:ln w="5925" cap="flat" cmpd="sng">
                <a:solidFill>
                  <a:srgbClr val="BDB9B6"/>
                </a:solidFill>
                <a:prstDash val="solid"/>
                <a:miter lim="1394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042" name="Google Shape;2804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pic>
        <p:nvPicPr>
          <p:cNvPr id="28043" name="Google Shape;28043;p17"/>
          <p:cNvPicPr preferRelativeResize="0"/>
          <p:nvPr/>
        </p:nvPicPr>
        <p:blipFill rotWithShape="1">
          <a:blip r:embed="rId3">
            <a:alphaModFix/>
          </a:blip>
          <a:srcRect l="7367" t="3067" r="4183" b="6988"/>
          <a:stretch/>
        </p:blipFill>
        <p:spPr>
          <a:xfrm rot="-5238947">
            <a:off x="-2090851" y="-237450"/>
            <a:ext cx="2439575" cy="284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44" name="Google Shape;2804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63498" y="2629688"/>
            <a:ext cx="705676" cy="69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45" name="Google Shape;2804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19301" y="2633085"/>
            <a:ext cx="705674" cy="687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46" name="Google Shape;28046;p17"/>
          <p:cNvPicPr preferRelativeResize="0"/>
          <p:nvPr/>
        </p:nvPicPr>
        <p:blipFill rotWithShape="1">
          <a:blip r:embed="rId6">
            <a:alphaModFix/>
          </a:blip>
          <a:srcRect t="7979" r="4915" b="9587"/>
          <a:stretch/>
        </p:blipFill>
        <p:spPr>
          <a:xfrm rot="5400000">
            <a:off x="5604750" y="4806963"/>
            <a:ext cx="3006625" cy="2609848"/>
          </a:xfrm>
          <a:prstGeom prst="rect">
            <a:avLst/>
          </a:prstGeom>
          <a:noFill/>
          <a:ln>
            <a:noFill/>
          </a:ln>
        </p:spPr>
      </p:pic>
      <p:sp>
        <p:nvSpPr>
          <p:cNvPr id="28047" name="Google Shape;28047;p17"/>
          <p:cNvSpPr/>
          <p:nvPr/>
        </p:nvSpPr>
        <p:spPr>
          <a:xfrm rot="-9404383">
            <a:off x="-128785" y="504017"/>
            <a:ext cx="675835" cy="1832234"/>
          </a:xfrm>
          <a:custGeom>
            <a:avLst/>
            <a:gdLst/>
            <a:ahLst/>
            <a:cxnLst/>
            <a:rect l="l" t="t" r="r" b="b"/>
            <a:pathLst>
              <a:path w="27034" h="73291" extrusionOk="0">
                <a:moveTo>
                  <a:pt x="26428" y="11636"/>
                </a:moveTo>
                <a:lnTo>
                  <a:pt x="26428" y="11636"/>
                </a:lnTo>
                <a:cubicBezTo>
                  <a:pt x="26431" y="11643"/>
                  <a:pt x="26434" y="11650"/>
                  <a:pt x="26437" y="11657"/>
                </a:cubicBezTo>
                <a:cubicBezTo>
                  <a:pt x="26434" y="11649"/>
                  <a:pt x="26431" y="11642"/>
                  <a:pt x="26428" y="11636"/>
                </a:cubicBezTo>
                <a:close/>
                <a:moveTo>
                  <a:pt x="2993" y="2403"/>
                </a:moveTo>
                <a:cubicBezTo>
                  <a:pt x="3010" y="2403"/>
                  <a:pt x="3010" y="2428"/>
                  <a:pt x="3010" y="2428"/>
                </a:cubicBezTo>
                <a:lnTo>
                  <a:pt x="3138" y="2485"/>
                </a:lnTo>
                <a:cubicBezTo>
                  <a:pt x="3365" y="2599"/>
                  <a:pt x="3550" y="2840"/>
                  <a:pt x="3720" y="3081"/>
                </a:cubicBezTo>
                <a:cubicBezTo>
                  <a:pt x="3848" y="3365"/>
                  <a:pt x="3961" y="3607"/>
                  <a:pt x="4075" y="3905"/>
                </a:cubicBezTo>
                <a:cubicBezTo>
                  <a:pt x="4259" y="4430"/>
                  <a:pt x="4430" y="4970"/>
                  <a:pt x="4671" y="5438"/>
                </a:cubicBezTo>
                <a:lnTo>
                  <a:pt x="4856" y="5438"/>
                </a:lnTo>
                <a:cubicBezTo>
                  <a:pt x="5026" y="5679"/>
                  <a:pt x="5140" y="5921"/>
                  <a:pt x="5324" y="6276"/>
                </a:cubicBezTo>
                <a:cubicBezTo>
                  <a:pt x="5381" y="6389"/>
                  <a:pt x="5495" y="6560"/>
                  <a:pt x="5566" y="6744"/>
                </a:cubicBezTo>
                <a:cubicBezTo>
                  <a:pt x="5622" y="6915"/>
                  <a:pt x="5736" y="7156"/>
                  <a:pt x="5793" y="7341"/>
                </a:cubicBezTo>
                <a:cubicBezTo>
                  <a:pt x="6148" y="8107"/>
                  <a:pt x="6446" y="8874"/>
                  <a:pt x="6631" y="9399"/>
                </a:cubicBezTo>
                <a:cubicBezTo>
                  <a:pt x="7213" y="10890"/>
                  <a:pt x="7866" y="12537"/>
                  <a:pt x="8519" y="14255"/>
                </a:cubicBezTo>
                <a:cubicBezTo>
                  <a:pt x="8632" y="14667"/>
                  <a:pt x="8817" y="15079"/>
                  <a:pt x="8931" y="15504"/>
                </a:cubicBezTo>
                <a:cubicBezTo>
                  <a:pt x="9044" y="15732"/>
                  <a:pt x="9115" y="15973"/>
                  <a:pt x="9172" y="16143"/>
                </a:cubicBezTo>
                <a:cubicBezTo>
                  <a:pt x="9286" y="16385"/>
                  <a:pt x="9399" y="16569"/>
                  <a:pt x="9527" y="16797"/>
                </a:cubicBezTo>
                <a:cubicBezTo>
                  <a:pt x="9697" y="17151"/>
                  <a:pt x="9995" y="17506"/>
                  <a:pt x="10180" y="17918"/>
                </a:cubicBezTo>
                <a:cubicBezTo>
                  <a:pt x="10350" y="18344"/>
                  <a:pt x="10535" y="18756"/>
                  <a:pt x="10649" y="19111"/>
                </a:cubicBezTo>
                <a:cubicBezTo>
                  <a:pt x="11117" y="22419"/>
                  <a:pt x="11359" y="20886"/>
                  <a:pt x="12068" y="23782"/>
                </a:cubicBezTo>
                <a:cubicBezTo>
                  <a:pt x="12239" y="24733"/>
                  <a:pt x="12423" y="26025"/>
                  <a:pt x="12594" y="27218"/>
                </a:cubicBezTo>
                <a:cubicBezTo>
                  <a:pt x="12778" y="28396"/>
                  <a:pt x="12892" y="29518"/>
                  <a:pt x="12835" y="30114"/>
                </a:cubicBezTo>
                <a:cubicBezTo>
                  <a:pt x="12722" y="28808"/>
                  <a:pt x="12480" y="28098"/>
                  <a:pt x="12239" y="27331"/>
                </a:cubicBezTo>
                <a:cubicBezTo>
                  <a:pt x="12068" y="26565"/>
                  <a:pt x="11827" y="25798"/>
                  <a:pt x="11657" y="24435"/>
                </a:cubicBezTo>
                <a:cubicBezTo>
                  <a:pt x="11657" y="24528"/>
                  <a:pt x="11649" y="24569"/>
                  <a:pt x="11635" y="24569"/>
                </a:cubicBezTo>
                <a:cubicBezTo>
                  <a:pt x="11571" y="24569"/>
                  <a:pt x="11373" y="23671"/>
                  <a:pt x="11174" y="22887"/>
                </a:cubicBezTo>
                <a:cubicBezTo>
                  <a:pt x="10995" y="22260"/>
                  <a:pt x="10832" y="21717"/>
                  <a:pt x="10780" y="21717"/>
                </a:cubicBezTo>
                <a:cubicBezTo>
                  <a:pt x="10749" y="21717"/>
                  <a:pt x="10756" y="21902"/>
                  <a:pt x="10819" y="22362"/>
                </a:cubicBezTo>
                <a:cubicBezTo>
                  <a:pt x="11004" y="23015"/>
                  <a:pt x="11174" y="23668"/>
                  <a:pt x="11359" y="24307"/>
                </a:cubicBezTo>
                <a:cubicBezTo>
                  <a:pt x="11472" y="25017"/>
                  <a:pt x="11657" y="25727"/>
                  <a:pt x="11713" y="26437"/>
                </a:cubicBezTo>
                <a:cubicBezTo>
                  <a:pt x="11955" y="27857"/>
                  <a:pt x="12125" y="29348"/>
                  <a:pt x="12310" y="30767"/>
                </a:cubicBezTo>
                <a:cubicBezTo>
                  <a:pt x="12423" y="32244"/>
                  <a:pt x="12480" y="33664"/>
                  <a:pt x="12537" y="35083"/>
                </a:cubicBezTo>
                <a:cubicBezTo>
                  <a:pt x="12594" y="36447"/>
                  <a:pt x="12665" y="37795"/>
                  <a:pt x="12722" y="38988"/>
                </a:cubicBezTo>
                <a:cubicBezTo>
                  <a:pt x="12708" y="38978"/>
                  <a:pt x="12696" y="38973"/>
                  <a:pt x="12684" y="38973"/>
                </a:cubicBezTo>
                <a:cubicBezTo>
                  <a:pt x="12571" y="38973"/>
                  <a:pt x="12502" y="39399"/>
                  <a:pt x="12447" y="40062"/>
                </a:cubicBezTo>
                <a:lnTo>
                  <a:pt x="12447" y="40062"/>
                </a:lnTo>
                <a:cubicBezTo>
                  <a:pt x="12259" y="40093"/>
                  <a:pt x="12068" y="40110"/>
                  <a:pt x="11884" y="40110"/>
                </a:cubicBezTo>
                <a:cubicBezTo>
                  <a:pt x="11359" y="40110"/>
                  <a:pt x="10819" y="39996"/>
                  <a:pt x="10350" y="39811"/>
                </a:cubicBezTo>
                <a:cubicBezTo>
                  <a:pt x="10052" y="39641"/>
                  <a:pt x="9995" y="39570"/>
                  <a:pt x="9825" y="39400"/>
                </a:cubicBezTo>
                <a:cubicBezTo>
                  <a:pt x="9641" y="39286"/>
                  <a:pt x="9399" y="38988"/>
                  <a:pt x="9044" y="38690"/>
                </a:cubicBezTo>
                <a:cubicBezTo>
                  <a:pt x="8689" y="38335"/>
                  <a:pt x="8405" y="38150"/>
                  <a:pt x="8164" y="37980"/>
                </a:cubicBezTo>
                <a:cubicBezTo>
                  <a:pt x="8050" y="37866"/>
                  <a:pt x="7923" y="37795"/>
                  <a:pt x="7866" y="37739"/>
                </a:cubicBezTo>
                <a:cubicBezTo>
                  <a:pt x="7809" y="37682"/>
                  <a:pt x="7809" y="37625"/>
                  <a:pt x="7752" y="37625"/>
                </a:cubicBezTo>
                <a:lnTo>
                  <a:pt x="7624" y="37440"/>
                </a:lnTo>
                <a:cubicBezTo>
                  <a:pt x="6915" y="36617"/>
                  <a:pt x="6446" y="35552"/>
                  <a:pt x="5921" y="34785"/>
                </a:cubicBezTo>
                <a:cubicBezTo>
                  <a:pt x="5850" y="34601"/>
                  <a:pt x="5793" y="34487"/>
                  <a:pt x="5736" y="34374"/>
                </a:cubicBezTo>
                <a:cubicBezTo>
                  <a:pt x="5679" y="34246"/>
                  <a:pt x="5622" y="34132"/>
                  <a:pt x="5566" y="34019"/>
                </a:cubicBezTo>
                <a:cubicBezTo>
                  <a:pt x="5438" y="33777"/>
                  <a:pt x="5381" y="33536"/>
                  <a:pt x="5268" y="33366"/>
                </a:cubicBezTo>
                <a:cubicBezTo>
                  <a:pt x="5140" y="32954"/>
                  <a:pt x="4969" y="32656"/>
                  <a:pt x="4856" y="32414"/>
                </a:cubicBezTo>
                <a:cubicBezTo>
                  <a:pt x="4799" y="32304"/>
                  <a:pt x="4748" y="32246"/>
                  <a:pt x="4711" y="32246"/>
                </a:cubicBezTo>
                <a:cubicBezTo>
                  <a:pt x="4628" y="32246"/>
                  <a:pt x="4610" y="32534"/>
                  <a:pt x="4728" y="33181"/>
                </a:cubicBezTo>
                <a:cubicBezTo>
                  <a:pt x="4501" y="32357"/>
                  <a:pt x="4373" y="31761"/>
                  <a:pt x="4316" y="31293"/>
                </a:cubicBezTo>
                <a:cubicBezTo>
                  <a:pt x="4259" y="31051"/>
                  <a:pt x="4203" y="30881"/>
                  <a:pt x="4203" y="30696"/>
                </a:cubicBezTo>
                <a:cubicBezTo>
                  <a:pt x="4146" y="30526"/>
                  <a:pt x="4146" y="30341"/>
                  <a:pt x="4075" y="30228"/>
                </a:cubicBezTo>
                <a:cubicBezTo>
                  <a:pt x="4018" y="29702"/>
                  <a:pt x="3961" y="29220"/>
                  <a:pt x="3663" y="27800"/>
                </a:cubicBezTo>
                <a:lnTo>
                  <a:pt x="3663" y="27800"/>
                </a:lnTo>
                <a:cubicBezTo>
                  <a:pt x="3791" y="28098"/>
                  <a:pt x="3961" y="28396"/>
                  <a:pt x="4146" y="28694"/>
                </a:cubicBezTo>
                <a:cubicBezTo>
                  <a:pt x="4075" y="28212"/>
                  <a:pt x="4075" y="27743"/>
                  <a:pt x="4018" y="27147"/>
                </a:cubicBezTo>
                <a:cubicBezTo>
                  <a:pt x="3961" y="26622"/>
                  <a:pt x="3905" y="26025"/>
                  <a:pt x="3791" y="25443"/>
                </a:cubicBezTo>
                <a:lnTo>
                  <a:pt x="3251" y="24080"/>
                </a:lnTo>
                <a:cubicBezTo>
                  <a:pt x="3195" y="22305"/>
                  <a:pt x="2896" y="20942"/>
                  <a:pt x="2598" y="19579"/>
                </a:cubicBezTo>
                <a:cubicBezTo>
                  <a:pt x="2485" y="18926"/>
                  <a:pt x="2300" y="18216"/>
                  <a:pt x="2187" y="17450"/>
                </a:cubicBezTo>
                <a:cubicBezTo>
                  <a:pt x="2073" y="16740"/>
                  <a:pt x="2130" y="15973"/>
                  <a:pt x="2187" y="15022"/>
                </a:cubicBezTo>
                <a:lnTo>
                  <a:pt x="2187" y="15022"/>
                </a:lnTo>
                <a:cubicBezTo>
                  <a:pt x="2130" y="15618"/>
                  <a:pt x="2073" y="15859"/>
                  <a:pt x="2016" y="15859"/>
                </a:cubicBezTo>
                <a:cubicBezTo>
                  <a:pt x="2016" y="15859"/>
                  <a:pt x="1945" y="15675"/>
                  <a:pt x="1945" y="15377"/>
                </a:cubicBezTo>
                <a:cubicBezTo>
                  <a:pt x="1945" y="15150"/>
                  <a:pt x="1945" y="14724"/>
                  <a:pt x="1888" y="14496"/>
                </a:cubicBezTo>
                <a:cubicBezTo>
                  <a:pt x="1844" y="14264"/>
                  <a:pt x="1800" y="14100"/>
                  <a:pt x="1755" y="14100"/>
                </a:cubicBezTo>
                <a:cubicBezTo>
                  <a:pt x="1743" y="14100"/>
                  <a:pt x="1731" y="14113"/>
                  <a:pt x="1718" y="14141"/>
                </a:cubicBezTo>
                <a:cubicBezTo>
                  <a:pt x="1775" y="13957"/>
                  <a:pt x="1775" y="13730"/>
                  <a:pt x="1718" y="13432"/>
                </a:cubicBezTo>
                <a:cubicBezTo>
                  <a:pt x="1718" y="13133"/>
                  <a:pt x="1661" y="12778"/>
                  <a:pt x="1661" y="12537"/>
                </a:cubicBezTo>
                <a:cubicBezTo>
                  <a:pt x="1610" y="12159"/>
                  <a:pt x="1596" y="11869"/>
                  <a:pt x="1618" y="11869"/>
                </a:cubicBezTo>
                <a:cubicBezTo>
                  <a:pt x="1627" y="11869"/>
                  <a:pt x="1641" y="11912"/>
                  <a:pt x="1661" y="12012"/>
                </a:cubicBezTo>
                <a:cubicBezTo>
                  <a:pt x="1661" y="11657"/>
                  <a:pt x="1661" y="11302"/>
                  <a:pt x="1718" y="11004"/>
                </a:cubicBezTo>
                <a:cubicBezTo>
                  <a:pt x="1718" y="10649"/>
                  <a:pt x="1888" y="10294"/>
                  <a:pt x="1945" y="9882"/>
                </a:cubicBezTo>
                <a:cubicBezTo>
                  <a:pt x="1945" y="9641"/>
                  <a:pt x="2016" y="9470"/>
                  <a:pt x="2016" y="9229"/>
                </a:cubicBezTo>
                <a:lnTo>
                  <a:pt x="2016" y="8689"/>
                </a:lnTo>
                <a:lnTo>
                  <a:pt x="2016" y="7625"/>
                </a:lnTo>
                <a:lnTo>
                  <a:pt x="2016" y="6744"/>
                </a:lnTo>
                <a:cubicBezTo>
                  <a:pt x="2073" y="6446"/>
                  <a:pt x="2073" y="6205"/>
                  <a:pt x="2073" y="5978"/>
                </a:cubicBezTo>
                <a:cubicBezTo>
                  <a:pt x="2187" y="5495"/>
                  <a:pt x="2243" y="5083"/>
                  <a:pt x="2428" y="4913"/>
                </a:cubicBezTo>
                <a:cubicBezTo>
                  <a:pt x="2428" y="4558"/>
                  <a:pt x="2428" y="4146"/>
                  <a:pt x="2485" y="3720"/>
                </a:cubicBezTo>
                <a:cubicBezTo>
                  <a:pt x="2485" y="3436"/>
                  <a:pt x="2542" y="3138"/>
                  <a:pt x="2655" y="2897"/>
                </a:cubicBezTo>
                <a:cubicBezTo>
                  <a:pt x="2655" y="2840"/>
                  <a:pt x="2655" y="2726"/>
                  <a:pt x="2726" y="2726"/>
                </a:cubicBezTo>
                <a:cubicBezTo>
                  <a:pt x="2783" y="2655"/>
                  <a:pt x="2783" y="2599"/>
                  <a:pt x="2840" y="2542"/>
                </a:cubicBezTo>
                <a:cubicBezTo>
                  <a:pt x="2840" y="2485"/>
                  <a:pt x="2896" y="2428"/>
                  <a:pt x="2953" y="2428"/>
                </a:cubicBezTo>
                <a:cubicBezTo>
                  <a:pt x="2972" y="2409"/>
                  <a:pt x="2985" y="2403"/>
                  <a:pt x="2993" y="2403"/>
                </a:cubicBezTo>
                <a:close/>
                <a:moveTo>
                  <a:pt x="2783" y="0"/>
                </a:moveTo>
                <a:cubicBezTo>
                  <a:pt x="2726" y="0"/>
                  <a:pt x="2655" y="57"/>
                  <a:pt x="2598" y="57"/>
                </a:cubicBezTo>
                <a:cubicBezTo>
                  <a:pt x="2542" y="114"/>
                  <a:pt x="2485" y="114"/>
                  <a:pt x="2428" y="171"/>
                </a:cubicBezTo>
                <a:cubicBezTo>
                  <a:pt x="2300" y="298"/>
                  <a:pt x="2243" y="355"/>
                  <a:pt x="2130" y="412"/>
                </a:cubicBezTo>
                <a:lnTo>
                  <a:pt x="1590" y="952"/>
                </a:lnTo>
                <a:cubicBezTo>
                  <a:pt x="1477" y="1122"/>
                  <a:pt x="1306" y="1307"/>
                  <a:pt x="1122" y="1590"/>
                </a:cubicBezTo>
                <a:cubicBezTo>
                  <a:pt x="1008" y="1889"/>
                  <a:pt x="824" y="2187"/>
                  <a:pt x="710" y="2655"/>
                </a:cubicBezTo>
                <a:cubicBezTo>
                  <a:pt x="469" y="3365"/>
                  <a:pt x="355" y="4203"/>
                  <a:pt x="298" y="4970"/>
                </a:cubicBezTo>
                <a:cubicBezTo>
                  <a:pt x="170" y="5736"/>
                  <a:pt x="114" y="6446"/>
                  <a:pt x="57" y="7156"/>
                </a:cubicBezTo>
                <a:lnTo>
                  <a:pt x="57" y="8278"/>
                </a:lnTo>
                <a:lnTo>
                  <a:pt x="57" y="8760"/>
                </a:lnTo>
                <a:lnTo>
                  <a:pt x="57" y="8988"/>
                </a:lnTo>
                <a:lnTo>
                  <a:pt x="57" y="9115"/>
                </a:lnTo>
                <a:lnTo>
                  <a:pt x="57" y="9172"/>
                </a:lnTo>
                <a:cubicBezTo>
                  <a:pt x="114" y="9343"/>
                  <a:pt x="114" y="9470"/>
                  <a:pt x="57" y="9698"/>
                </a:cubicBezTo>
                <a:cubicBezTo>
                  <a:pt x="57" y="9939"/>
                  <a:pt x="0" y="10180"/>
                  <a:pt x="0" y="10464"/>
                </a:cubicBezTo>
                <a:cubicBezTo>
                  <a:pt x="0" y="10762"/>
                  <a:pt x="0" y="11061"/>
                  <a:pt x="57" y="11302"/>
                </a:cubicBezTo>
                <a:cubicBezTo>
                  <a:pt x="57" y="11529"/>
                  <a:pt x="114" y="11770"/>
                  <a:pt x="170" y="11955"/>
                </a:cubicBezTo>
                <a:cubicBezTo>
                  <a:pt x="298" y="12537"/>
                  <a:pt x="469" y="13077"/>
                  <a:pt x="525" y="13602"/>
                </a:cubicBezTo>
                <a:cubicBezTo>
                  <a:pt x="653" y="14014"/>
                  <a:pt x="653" y="14496"/>
                  <a:pt x="596" y="15022"/>
                </a:cubicBezTo>
                <a:cubicBezTo>
                  <a:pt x="525" y="15561"/>
                  <a:pt x="469" y="16143"/>
                  <a:pt x="469" y="16740"/>
                </a:cubicBezTo>
                <a:cubicBezTo>
                  <a:pt x="469" y="17038"/>
                  <a:pt x="469" y="17336"/>
                  <a:pt x="525" y="17634"/>
                </a:cubicBezTo>
                <a:cubicBezTo>
                  <a:pt x="525" y="17861"/>
                  <a:pt x="596" y="18103"/>
                  <a:pt x="596" y="18273"/>
                </a:cubicBezTo>
                <a:lnTo>
                  <a:pt x="469" y="17748"/>
                </a:lnTo>
                <a:lnTo>
                  <a:pt x="412" y="17563"/>
                </a:lnTo>
                <a:lnTo>
                  <a:pt x="355" y="17393"/>
                </a:lnTo>
                <a:cubicBezTo>
                  <a:pt x="355" y="17279"/>
                  <a:pt x="298" y="17208"/>
                  <a:pt x="298" y="17095"/>
                </a:cubicBezTo>
                <a:lnTo>
                  <a:pt x="298" y="17506"/>
                </a:lnTo>
                <a:lnTo>
                  <a:pt x="298" y="17918"/>
                </a:lnTo>
                <a:lnTo>
                  <a:pt x="355" y="18699"/>
                </a:lnTo>
                <a:cubicBezTo>
                  <a:pt x="767" y="21240"/>
                  <a:pt x="710" y="21411"/>
                  <a:pt x="1363" y="24733"/>
                </a:cubicBezTo>
                <a:cubicBezTo>
                  <a:pt x="1477" y="25855"/>
                  <a:pt x="1590" y="26678"/>
                  <a:pt x="1718" y="27275"/>
                </a:cubicBezTo>
                <a:cubicBezTo>
                  <a:pt x="1888" y="27857"/>
                  <a:pt x="2016" y="28283"/>
                  <a:pt x="2130" y="28567"/>
                </a:cubicBezTo>
                <a:cubicBezTo>
                  <a:pt x="2428" y="29220"/>
                  <a:pt x="2726" y="29518"/>
                  <a:pt x="3081" y="30469"/>
                </a:cubicBezTo>
                <a:lnTo>
                  <a:pt x="3195" y="30994"/>
                </a:lnTo>
                <a:cubicBezTo>
                  <a:pt x="3251" y="31179"/>
                  <a:pt x="3251" y="31349"/>
                  <a:pt x="3308" y="31534"/>
                </a:cubicBezTo>
                <a:lnTo>
                  <a:pt x="3493" y="32599"/>
                </a:lnTo>
                <a:cubicBezTo>
                  <a:pt x="3550" y="33309"/>
                  <a:pt x="3663" y="34075"/>
                  <a:pt x="3905" y="34899"/>
                </a:cubicBezTo>
                <a:lnTo>
                  <a:pt x="3961" y="34785"/>
                </a:lnTo>
                <a:cubicBezTo>
                  <a:pt x="4146" y="35083"/>
                  <a:pt x="4316" y="35311"/>
                  <a:pt x="4430" y="35495"/>
                </a:cubicBezTo>
                <a:cubicBezTo>
                  <a:pt x="4558" y="35737"/>
                  <a:pt x="4671" y="35907"/>
                  <a:pt x="4785" y="36092"/>
                </a:cubicBezTo>
                <a:cubicBezTo>
                  <a:pt x="4969" y="36503"/>
                  <a:pt x="5140" y="36801"/>
                  <a:pt x="5381" y="37270"/>
                </a:cubicBezTo>
                <a:cubicBezTo>
                  <a:pt x="5495" y="37511"/>
                  <a:pt x="5622" y="37739"/>
                  <a:pt x="5850" y="38037"/>
                </a:cubicBezTo>
                <a:cubicBezTo>
                  <a:pt x="5921" y="38150"/>
                  <a:pt x="6034" y="38278"/>
                  <a:pt x="6148" y="38448"/>
                </a:cubicBezTo>
                <a:cubicBezTo>
                  <a:pt x="6205" y="38576"/>
                  <a:pt x="6276" y="38633"/>
                  <a:pt x="6332" y="38690"/>
                </a:cubicBezTo>
                <a:lnTo>
                  <a:pt x="6446" y="38803"/>
                </a:lnTo>
                <a:cubicBezTo>
                  <a:pt x="6503" y="38860"/>
                  <a:pt x="6560" y="38931"/>
                  <a:pt x="6560" y="38988"/>
                </a:cubicBezTo>
                <a:cubicBezTo>
                  <a:pt x="6986" y="39343"/>
                  <a:pt x="7454" y="39641"/>
                  <a:pt x="7809" y="39925"/>
                </a:cubicBezTo>
                <a:cubicBezTo>
                  <a:pt x="7979" y="40053"/>
                  <a:pt x="8164" y="40280"/>
                  <a:pt x="8462" y="40521"/>
                </a:cubicBezTo>
                <a:cubicBezTo>
                  <a:pt x="8576" y="40706"/>
                  <a:pt x="8689" y="40819"/>
                  <a:pt x="8931" y="40933"/>
                </a:cubicBezTo>
                <a:cubicBezTo>
                  <a:pt x="8987" y="40990"/>
                  <a:pt x="9115" y="41061"/>
                  <a:pt x="9229" y="41118"/>
                </a:cubicBezTo>
                <a:cubicBezTo>
                  <a:pt x="9229" y="41174"/>
                  <a:pt x="9286" y="41174"/>
                  <a:pt x="9342" y="41231"/>
                </a:cubicBezTo>
                <a:cubicBezTo>
                  <a:pt x="9399" y="41231"/>
                  <a:pt x="9470" y="41288"/>
                  <a:pt x="9527" y="41288"/>
                </a:cubicBezTo>
                <a:cubicBezTo>
                  <a:pt x="9470" y="41174"/>
                  <a:pt x="9399" y="41061"/>
                  <a:pt x="9342" y="40933"/>
                </a:cubicBezTo>
                <a:lnTo>
                  <a:pt x="9342" y="40933"/>
                </a:lnTo>
                <a:cubicBezTo>
                  <a:pt x="9470" y="40990"/>
                  <a:pt x="9584" y="41061"/>
                  <a:pt x="9697" y="41118"/>
                </a:cubicBezTo>
                <a:cubicBezTo>
                  <a:pt x="9825" y="41174"/>
                  <a:pt x="9939" y="41231"/>
                  <a:pt x="10052" y="41288"/>
                </a:cubicBezTo>
                <a:cubicBezTo>
                  <a:pt x="10294" y="41416"/>
                  <a:pt x="10535" y="41473"/>
                  <a:pt x="10705" y="41529"/>
                </a:cubicBezTo>
                <a:cubicBezTo>
                  <a:pt x="10940" y="41558"/>
                  <a:pt x="11177" y="41572"/>
                  <a:pt x="11408" y="41572"/>
                </a:cubicBezTo>
                <a:cubicBezTo>
                  <a:pt x="11639" y="41572"/>
                  <a:pt x="11863" y="41558"/>
                  <a:pt x="12068" y="41529"/>
                </a:cubicBezTo>
                <a:cubicBezTo>
                  <a:pt x="12163" y="41517"/>
                  <a:pt x="12257" y="41503"/>
                  <a:pt x="12352" y="41486"/>
                </a:cubicBezTo>
                <a:lnTo>
                  <a:pt x="12352" y="41486"/>
                </a:lnTo>
                <a:cubicBezTo>
                  <a:pt x="12338" y="41712"/>
                  <a:pt x="12325" y="41945"/>
                  <a:pt x="12310" y="42182"/>
                </a:cubicBezTo>
                <a:cubicBezTo>
                  <a:pt x="12182" y="44014"/>
                  <a:pt x="12012" y="46144"/>
                  <a:pt x="11827" y="47152"/>
                </a:cubicBezTo>
                <a:lnTo>
                  <a:pt x="11657" y="47265"/>
                </a:lnTo>
                <a:cubicBezTo>
                  <a:pt x="11245" y="49097"/>
                  <a:pt x="10947" y="50403"/>
                  <a:pt x="10592" y="53356"/>
                </a:cubicBezTo>
                <a:cubicBezTo>
                  <a:pt x="10407" y="54194"/>
                  <a:pt x="10237" y="55074"/>
                  <a:pt x="10109" y="55898"/>
                </a:cubicBezTo>
                <a:cubicBezTo>
                  <a:pt x="9995" y="56324"/>
                  <a:pt x="9939" y="56792"/>
                  <a:pt x="9825" y="57147"/>
                </a:cubicBezTo>
                <a:cubicBezTo>
                  <a:pt x="9754" y="57559"/>
                  <a:pt x="9584" y="57971"/>
                  <a:pt x="9470" y="58326"/>
                </a:cubicBezTo>
                <a:cubicBezTo>
                  <a:pt x="9286" y="58737"/>
                  <a:pt x="9115" y="59092"/>
                  <a:pt x="8987" y="59518"/>
                </a:cubicBezTo>
                <a:cubicBezTo>
                  <a:pt x="8817" y="59873"/>
                  <a:pt x="8689" y="60285"/>
                  <a:pt x="8576" y="60640"/>
                </a:cubicBezTo>
                <a:cubicBezTo>
                  <a:pt x="8278" y="61350"/>
                  <a:pt x="7923" y="62060"/>
                  <a:pt x="7568" y="62713"/>
                </a:cubicBezTo>
                <a:cubicBezTo>
                  <a:pt x="7340" y="63181"/>
                  <a:pt x="7099" y="63707"/>
                  <a:pt x="6915" y="64246"/>
                </a:cubicBezTo>
                <a:lnTo>
                  <a:pt x="6744" y="64658"/>
                </a:lnTo>
                <a:cubicBezTo>
                  <a:pt x="6687" y="64771"/>
                  <a:pt x="6631" y="64899"/>
                  <a:pt x="6631" y="65013"/>
                </a:cubicBezTo>
                <a:cubicBezTo>
                  <a:pt x="6503" y="65254"/>
                  <a:pt x="6332" y="65481"/>
                  <a:pt x="6205" y="65723"/>
                </a:cubicBezTo>
                <a:cubicBezTo>
                  <a:pt x="6091" y="65964"/>
                  <a:pt x="5921" y="66319"/>
                  <a:pt x="5850" y="66617"/>
                </a:cubicBezTo>
                <a:cubicBezTo>
                  <a:pt x="5793" y="66901"/>
                  <a:pt x="5736" y="67143"/>
                  <a:pt x="5679" y="67441"/>
                </a:cubicBezTo>
                <a:cubicBezTo>
                  <a:pt x="5622" y="67682"/>
                  <a:pt x="5566" y="67909"/>
                  <a:pt x="5438" y="68151"/>
                </a:cubicBezTo>
                <a:cubicBezTo>
                  <a:pt x="5381" y="68392"/>
                  <a:pt x="5268" y="68562"/>
                  <a:pt x="5140" y="68804"/>
                </a:cubicBezTo>
                <a:cubicBezTo>
                  <a:pt x="5026" y="68974"/>
                  <a:pt x="4785" y="69215"/>
                  <a:pt x="4728" y="69514"/>
                </a:cubicBezTo>
                <a:cubicBezTo>
                  <a:pt x="4614" y="69741"/>
                  <a:pt x="4614" y="69982"/>
                  <a:pt x="4558" y="70223"/>
                </a:cubicBezTo>
                <a:cubicBezTo>
                  <a:pt x="4430" y="70692"/>
                  <a:pt x="4316" y="71104"/>
                  <a:pt x="4203" y="71516"/>
                </a:cubicBezTo>
                <a:cubicBezTo>
                  <a:pt x="3961" y="72296"/>
                  <a:pt x="3550" y="72879"/>
                  <a:pt x="3365" y="73290"/>
                </a:cubicBezTo>
                <a:cubicBezTo>
                  <a:pt x="3791" y="72822"/>
                  <a:pt x="4259" y="72225"/>
                  <a:pt x="4558" y="71643"/>
                </a:cubicBezTo>
                <a:cubicBezTo>
                  <a:pt x="4856" y="71047"/>
                  <a:pt x="5026" y="70394"/>
                  <a:pt x="5268" y="69812"/>
                </a:cubicBezTo>
                <a:cubicBezTo>
                  <a:pt x="5324" y="69684"/>
                  <a:pt x="5381" y="69570"/>
                  <a:pt x="5438" y="69457"/>
                </a:cubicBezTo>
                <a:cubicBezTo>
                  <a:pt x="5566" y="69329"/>
                  <a:pt x="5622" y="69215"/>
                  <a:pt x="5736" y="69102"/>
                </a:cubicBezTo>
                <a:cubicBezTo>
                  <a:pt x="5850" y="68917"/>
                  <a:pt x="5921" y="68804"/>
                  <a:pt x="6034" y="68619"/>
                </a:cubicBezTo>
                <a:cubicBezTo>
                  <a:pt x="6091" y="68506"/>
                  <a:pt x="6148" y="68321"/>
                  <a:pt x="6205" y="68151"/>
                </a:cubicBezTo>
                <a:cubicBezTo>
                  <a:pt x="6389" y="67554"/>
                  <a:pt x="6503" y="66901"/>
                  <a:pt x="6687" y="66433"/>
                </a:cubicBezTo>
                <a:cubicBezTo>
                  <a:pt x="6915" y="65907"/>
                  <a:pt x="7269" y="65368"/>
                  <a:pt x="7454" y="64771"/>
                </a:cubicBezTo>
                <a:cubicBezTo>
                  <a:pt x="7695" y="64246"/>
                  <a:pt x="7866" y="63707"/>
                  <a:pt x="8107" y="63238"/>
                </a:cubicBezTo>
                <a:cubicBezTo>
                  <a:pt x="8576" y="62230"/>
                  <a:pt x="9044" y="61293"/>
                  <a:pt x="9584" y="60398"/>
                </a:cubicBezTo>
                <a:lnTo>
                  <a:pt x="9584" y="60398"/>
                </a:lnTo>
                <a:cubicBezTo>
                  <a:pt x="9229" y="61293"/>
                  <a:pt x="8987" y="61932"/>
                  <a:pt x="8760" y="62471"/>
                </a:cubicBezTo>
                <a:cubicBezTo>
                  <a:pt x="8519" y="62997"/>
                  <a:pt x="8334" y="63479"/>
                  <a:pt x="8221" y="63891"/>
                </a:cubicBezTo>
                <a:cubicBezTo>
                  <a:pt x="8164" y="64062"/>
                  <a:pt x="8107" y="64303"/>
                  <a:pt x="8050" y="64488"/>
                </a:cubicBezTo>
                <a:cubicBezTo>
                  <a:pt x="8050" y="64601"/>
                  <a:pt x="7979" y="64715"/>
                  <a:pt x="7979" y="64771"/>
                </a:cubicBezTo>
                <a:cubicBezTo>
                  <a:pt x="7979" y="64899"/>
                  <a:pt x="7923" y="65013"/>
                  <a:pt x="7923" y="65197"/>
                </a:cubicBezTo>
                <a:cubicBezTo>
                  <a:pt x="7752" y="65723"/>
                  <a:pt x="7454" y="66319"/>
                  <a:pt x="7269" y="66788"/>
                </a:cubicBezTo>
                <a:cubicBezTo>
                  <a:pt x="7454" y="66489"/>
                  <a:pt x="7809" y="66134"/>
                  <a:pt x="8107" y="65552"/>
                </a:cubicBezTo>
                <a:lnTo>
                  <a:pt x="8107" y="65552"/>
                </a:lnTo>
                <a:cubicBezTo>
                  <a:pt x="7923" y="66078"/>
                  <a:pt x="7695" y="66433"/>
                  <a:pt x="7624" y="66731"/>
                </a:cubicBezTo>
                <a:cubicBezTo>
                  <a:pt x="7671" y="66684"/>
                  <a:pt x="7702" y="66665"/>
                  <a:pt x="7723" y="66665"/>
                </a:cubicBezTo>
                <a:cubicBezTo>
                  <a:pt x="7784" y="66665"/>
                  <a:pt x="7752" y="66834"/>
                  <a:pt x="7752" y="66972"/>
                </a:cubicBezTo>
                <a:cubicBezTo>
                  <a:pt x="7805" y="67130"/>
                  <a:pt x="7809" y="67447"/>
                  <a:pt x="7854" y="67447"/>
                </a:cubicBezTo>
                <a:cubicBezTo>
                  <a:pt x="7858" y="67447"/>
                  <a:pt x="7862" y="67445"/>
                  <a:pt x="7866" y="67441"/>
                </a:cubicBezTo>
                <a:cubicBezTo>
                  <a:pt x="7923" y="67327"/>
                  <a:pt x="7923" y="67256"/>
                  <a:pt x="7923" y="67199"/>
                </a:cubicBezTo>
                <a:cubicBezTo>
                  <a:pt x="7979" y="67143"/>
                  <a:pt x="7979" y="67143"/>
                  <a:pt x="7979" y="67086"/>
                </a:cubicBezTo>
                <a:cubicBezTo>
                  <a:pt x="8050" y="66972"/>
                  <a:pt x="8107" y="66844"/>
                  <a:pt x="8164" y="66731"/>
                </a:cubicBezTo>
                <a:cubicBezTo>
                  <a:pt x="8278" y="66433"/>
                  <a:pt x="8519" y="66078"/>
                  <a:pt x="8760" y="65552"/>
                </a:cubicBezTo>
                <a:cubicBezTo>
                  <a:pt x="8760" y="65481"/>
                  <a:pt x="8817" y="65425"/>
                  <a:pt x="8817" y="65368"/>
                </a:cubicBezTo>
                <a:lnTo>
                  <a:pt x="8874" y="65254"/>
                </a:lnTo>
                <a:lnTo>
                  <a:pt x="8931" y="65013"/>
                </a:lnTo>
                <a:lnTo>
                  <a:pt x="9115" y="64488"/>
                </a:lnTo>
                <a:cubicBezTo>
                  <a:pt x="9229" y="64189"/>
                  <a:pt x="9399" y="63834"/>
                  <a:pt x="9527" y="63536"/>
                </a:cubicBezTo>
                <a:lnTo>
                  <a:pt x="9527" y="63536"/>
                </a:lnTo>
                <a:cubicBezTo>
                  <a:pt x="9123" y="64291"/>
                  <a:pt x="8958" y="64576"/>
                  <a:pt x="8900" y="64576"/>
                </a:cubicBezTo>
                <a:cubicBezTo>
                  <a:pt x="8881" y="64576"/>
                  <a:pt x="8874" y="64545"/>
                  <a:pt x="8874" y="64488"/>
                </a:cubicBezTo>
                <a:cubicBezTo>
                  <a:pt x="8817" y="64303"/>
                  <a:pt x="8931" y="63778"/>
                  <a:pt x="8987" y="63423"/>
                </a:cubicBezTo>
                <a:lnTo>
                  <a:pt x="9882" y="61293"/>
                </a:lnTo>
                <a:lnTo>
                  <a:pt x="9882" y="61293"/>
                </a:lnTo>
                <a:cubicBezTo>
                  <a:pt x="9727" y="61594"/>
                  <a:pt x="9426" y="62239"/>
                  <a:pt x="9358" y="62239"/>
                </a:cubicBezTo>
                <a:cubicBezTo>
                  <a:pt x="9320" y="62239"/>
                  <a:pt x="9354" y="62038"/>
                  <a:pt x="9527" y="61463"/>
                </a:cubicBezTo>
                <a:cubicBezTo>
                  <a:pt x="9641" y="61222"/>
                  <a:pt x="9697" y="60995"/>
                  <a:pt x="9825" y="60697"/>
                </a:cubicBezTo>
                <a:cubicBezTo>
                  <a:pt x="9882" y="60455"/>
                  <a:pt x="9995" y="60157"/>
                  <a:pt x="10052" y="59930"/>
                </a:cubicBezTo>
                <a:cubicBezTo>
                  <a:pt x="10180" y="59518"/>
                  <a:pt x="10407" y="58979"/>
                  <a:pt x="10705" y="58510"/>
                </a:cubicBezTo>
                <a:lnTo>
                  <a:pt x="10705" y="58510"/>
                </a:lnTo>
                <a:cubicBezTo>
                  <a:pt x="10535" y="59163"/>
                  <a:pt x="10407" y="59745"/>
                  <a:pt x="10407" y="60228"/>
                </a:cubicBezTo>
                <a:cubicBezTo>
                  <a:pt x="10464" y="59689"/>
                  <a:pt x="10762" y="59092"/>
                  <a:pt x="11060" y="58453"/>
                </a:cubicBezTo>
                <a:lnTo>
                  <a:pt x="11415" y="57389"/>
                </a:lnTo>
                <a:cubicBezTo>
                  <a:pt x="11472" y="57204"/>
                  <a:pt x="11472" y="57090"/>
                  <a:pt x="11529" y="56906"/>
                </a:cubicBezTo>
                <a:lnTo>
                  <a:pt x="11657" y="56437"/>
                </a:lnTo>
                <a:cubicBezTo>
                  <a:pt x="12012" y="55259"/>
                  <a:pt x="12367" y="54123"/>
                  <a:pt x="12480" y="52703"/>
                </a:cubicBezTo>
                <a:lnTo>
                  <a:pt x="13020" y="51936"/>
                </a:lnTo>
                <a:lnTo>
                  <a:pt x="13488" y="49338"/>
                </a:lnTo>
                <a:lnTo>
                  <a:pt x="13602" y="49693"/>
                </a:lnTo>
                <a:lnTo>
                  <a:pt x="13900" y="48089"/>
                </a:lnTo>
                <a:cubicBezTo>
                  <a:pt x="14014" y="47564"/>
                  <a:pt x="14141" y="47024"/>
                  <a:pt x="14198" y="46442"/>
                </a:cubicBezTo>
                <a:cubicBezTo>
                  <a:pt x="14368" y="44667"/>
                  <a:pt x="14198" y="44426"/>
                  <a:pt x="14141" y="44071"/>
                </a:cubicBezTo>
                <a:cubicBezTo>
                  <a:pt x="14198" y="42708"/>
                  <a:pt x="14198" y="41416"/>
                  <a:pt x="14312" y="40876"/>
                </a:cubicBezTo>
                <a:lnTo>
                  <a:pt x="14496" y="42481"/>
                </a:lnTo>
                <a:cubicBezTo>
                  <a:pt x="14553" y="41941"/>
                  <a:pt x="14610" y="41473"/>
                  <a:pt x="14610" y="40990"/>
                </a:cubicBezTo>
                <a:lnTo>
                  <a:pt x="14610" y="40990"/>
                </a:lnTo>
                <a:cubicBezTo>
                  <a:pt x="14589" y="41176"/>
                  <a:pt x="14574" y="41253"/>
                  <a:pt x="14562" y="41253"/>
                </a:cubicBezTo>
                <a:cubicBezTo>
                  <a:pt x="14544" y="41253"/>
                  <a:pt x="14535" y="41050"/>
                  <a:pt x="14526" y="40778"/>
                </a:cubicBezTo>
                <a:lnTo>
                  <a:pt x="14526" y="40778"/>
                </a:lnTo>
                <a:cubicBezTo>
                  <a:pt x="14703" y="40699"/>
                  <a:pt x="14886" y="40614"/>
                  <a:pt x="15078" y="40521"/>
                </a:cubicBezTo>
                <a:cubicBezTo>
                  <a:pt x="15675" y="40223"/>
                  <a:pt x="16924" y="39641"/>
                  <a:pt x="18103" y="38690"/>
                </a:cubicBezTo>
                <a:cubicBezTo>
                  <a:pt x="18699" y="38221"/>
                  <a:pt x="19281" y="37625"/>
                  <a:pt x="19693" y="36972"/>
                </a:cubicBezTo>
                <a:cubicBezTo>
                  <a:pt x="20119" y="36319"/>
                  <a:pt x="20403" y="35737"/>
                  <a:pt x="20587" y="35140"/>
                </a:cubicBezTo>
                <a:cubicBezTo>
                  <a:pt x="21184" y="34132"/>
                  <a:pt x="21595" y="33124"/>
                  <a:pt x="21950" y="32301"/>
                </a:cubicBezTo>
                <a:cubicBezTo>
                  <a:pt x="22305" y="31406"/>
                  <a:pt x="22532" y="30583"/>
                  <a:pt x="22831" y="29816"/>
                </a:cubicBezTo>
                <a:cubicBezTo>
                  <a:pt x="23427" y="28212"/>
                  <a:pt x="23895" y="26735"/>
                  <a:pt x="24548" y="24847"/>
                </a:cubicBezTo>
                <a:cubicBezTo>
                  <a:pt x="24960" y="23668"/>
                  <a:pt x="25145" y="22660"/>
                  <a:pt x="25258" y="21894"/>
                </a:cubicBezTo>
                <a:cubicBezTo>
                  <a:pt x="25372" y="21056"/>
                  <a:pt x="25443" y="20531"/>
                  <a:pt x="25670" y="20346"/>
                </a:cubicBezTo>
                <a:lnTo>
                  <a:pt x="25670" y="20346"/>
                </a:lnTo>
                <a:lnTo>
                  <a:pt x="25613" y="20758"/>
                </a:lnTo>
                <a:lnTo>
                  <a:pt x="26210" y="19934"/>
                </a:lnTo>
                <a:lnTo>
                  <a:pt x="25912" y="19821"/>
                </a:lnTo>
                <a:cubicBezTo>
                  <a:pt x="26266" y="18401"/>
                  <a:pt x="26508" y="16271"/>
                  <a:pt x="27033" y="15079"/>
                </a:cubicBezTo>
                <a:lnTo>
                  <a:pt x="27033" y="13375"/>
                </a:lnTo>
                <a:cubicBezTo>
                  <a:pt x="27033" y="12778"/>
                  <a:pt x="26976" y="12239"/>
                  <a:pt x="26792" y="11657"/>
                </a:cubicBezTo>
                <a:lnTo>
                  <a:pt x="26792" y="11657"/>
                </a:lnTo>
                <a:cubicBezTo>
                  <a:pt x="26863" y="12069"/>
                  <a:pt x="26863" y="12537"/>
                  <a:pt x="26792" y="12949"/>
                </a:cubicBezTo>
                <a:cubicBezTo>
                  <a:pt x="26792" y="13432"/>
                  <a:pt x="26678" y="13843"/>
                  <a:pt x="26565" y="14312"/>
                </a:cubicBezTo>
                <a:lnTo>
                  <a:pt x="26678" y="14255"/>
                </a:lnTo>
                <a:lnTo>
                  <a:pt x="26678" y="14255"/>
                </a:lnTo>
                <a:cubicBezTo>
                  <a:pt x="26508" y="15079"/>
                  <a:pt x="26266" y="17208"/>
                  <a:pt x="25968" y="18216"/>
                </a:cubicBezTo>
                <a:lnTo>
                  <a:pt x="26082" y="16981"/>
                </a:lnTo>
                <a:lnTo>
                  <a:pt x="26082" y="16981"/>
                </a:lnTo>
                <a:cubicBezTo>
                  <a:pt x="25982" y="17481"/>
                  <a:pt x="25917" y="17657"/>
                  <a:pt x="25878" y="17657"/>
                </a:cubicBezTo>
                <a:cubicBezTo>
                  <a:pt x="25805" y="17657"/>
                  <a:pt x="25818" y="17063"/>
                  <a:pt x="25855" y="16797"/>
                </a:cubicBezTo>
                <a:cubicBezTo>
                  <a:pt x="26153" y="15433"/>
                  <a:pt x="26153" y="14908"/>
                  <a:pt x="26210" y="14496"/>
                </a:cubicBezTo>
                <a:lnTo>
                  <a:pt x="26210" y="13787"/>
                </a:lnTo>
                <a:lnTo>
                  <a:pt x="26210" y="13304"/>
                </a:lnTo>
                <a:cubicBezTo>
                  <a:pt x="26266" y="13133"/>
                  <a:pt x="26266" y="12892"/>
                  <a:pt x="26266" y="12665"/>
                </a:cubicBezTo>
                <a:cubicBezTo>
                  <a:pt x="26315" y="12299"/>
                  <a:pt x="26322" y="11596"/>
                  <a:pt x="26395" y="11596"/>
                </a:cubicBezTo>
                <a:cubicBezTo>
                  <a:pt x="26405" y="11596"/>
                  <a:pt x="26416" y="11609"/>
                  <a:pt x="26428" y="11636"/>
                </a:cubicBezTo>
                <a:lnTo>
                  <a:pt x="26428" y="11636"/>
                </a:lnTo>
                <a:cubicBezTo>
                  <a:pt x="26380" y="11510"/>
                  <a:pt x="26377" y="11346"/>
                  <a:pt x="26323" y="11117"/>
                </a:cubicBezTo>
                <a:cubicBezTo>
                  <a:pt x="26323" y="10947"/>
                  <a:pt x="26323" y="10649"/>
                  <a:pt x="26266" y="10407"/>
                </a:cubicBezTo>
                <a:cubicBezTo>
                  <a:pt x="26210" y="9939"/>
                  <a:pt x="26210" y="9399"/>
                  <a:pt x="26153" y="8931"/>
                </a:cubicBezTo>
                <a:cubicBezTo>
                  <a:pt x="26025" y="8462"/>
                  <a:pt x="25968" y="7980"/>
                  <a:pt x="25798" y="7696"/>
                </a:cubicBezTo>
                <a:cubicBezTo>
                  <a:pt x="25670" y="7397"/>
                  <a:pt x="25557" y="7270"/>
                  <a:pt x="25500" y="7270"/>
                </a:cubicBezTo>
                <a:cubicBezTo>
                  <a:pt x="25443" y="7213"/>
                  <a:pt x="25443" y="7156"/>
                  <a:pt x="25443" y="7099"/>
                </a:cubicBezTo>
                <a:cubicBezTo>
                  <a:pt x="25258" y="7397"/>
                  <a:pt x="25202" y="7752"/>
                  <a:pt x="25017" y="8335"/>
                </a:cubicBezTo>
                <a:cubicBezTo>
                  <a:pt x="24960" y="8633"/>
                  <a:pt x="24903" y="8931"/>
                  <a:pt x="24847" y="9343"/>
                </a:cubicBezTo>
                <a:cubicBezTo>
                  <a:pt x="24733" y="9698"/>
                  <a:pt x="24662" y="10109"/>
                  <a:pt x="24605" y="10592"/>
                </a:cubicBezTo>
                <a:cubicBezTo>
                  <a:pt x="24847" y="12125"/>
                  <a:pt x="24960" y="12480"/>
                  <a:pt x="24847" y="13659"/>
                </a:cubicBezTo>
                <a:cubicBezTo>
                  <a:pt x="24194" y="16498"/>
                  <a:pt x="24023" y="18699"/>
                  <a:pt x="23782" y="20886"/>
                </a:cubicBezTo>
                <a:cubicBezTo>
                  <a:pt x="23782" y="21113"/>
                  <a:pt x="23725" y="21411"/>
                  <a:pt x="23725" y="21652"/>
                </a:cubicBezTo>
                <a:cubicBezTo>
                  <a:pt x="23668" y="21950"/>
                  <a:pt x="23668" y="22249"/>
                  <a:pt x="23597" y="22476"/>
                </a:cubicBezTo>
                <a:cubicBezTo>
                  <a:pt x="23540" y="23015"/>
                  <a:pt x="23484" y="23541"/>
                  <a:pt x="23313" y="24080"/>
                </a:cubicBezTo>
                <a:cubicBezTo>
                  <a:pt x="23072" y="25202"/>
                  <a:pt x="22660" y="26323"/>
                  <a:pt x="22007" y="27686"/>
                </a:cubicBezTo>
                <a:cubicBezTo>
                  <a:pt x="21766" y="28283"/>
                  <a:pt x="21468" y="28808"/>
                  <a:pt x="21240" y="29404"/>
                </a:cubicBezTo>
                <a:cubicBezTo>
                  <a:pt x="21113" y="29702"/>
                  <a:pt x="20999" y="29930"/>
                  <a:pt x="20885" y="30228"/>
                </a:cubicBezTo>
                <a:cubicBezTo>
                  <a:pt x="20701" y="30526"/>
                  <a:pt x="20587" y="30824"/>
                  <a:pt x="20474" y="31051"/>
                </a:cubicBezTo>
                <a:cubicBezTo>
                  <a:pt x="20048" y="32187"/>
                  <a:pt x="19636" y="33181"/>
                  <a:pt x="19167" y="34189"/>
                </a:cubicBezTo>
                <a:cubicBezTo>
                  <a:pt x="18699" y="35140"/>
                  <a:pt x="18216" y="36021"/>
                  <a:pt x="17563" y="36730"/>
                </a:cubicBezTo>
                <a:cubicBezTo>
                  <a:pt x="17449" y="36858"/>
                  <a:pt x="17393" y="36915"/>
                  <a:pt x="17336" y="37029"/>
                </a:cubicBezTo>
                <a:cubicBezTo>
                  <a:pt x="17208" y="37085"/>
                  <a:pt x="17151" y="37156"/>
                  <a:pt x="17038" y="37270"/>
                </a:cubicBezTo>
                <a:cubicBezTo>
                  <a:pt x="17038" y="37270"/>
                  <a:pt x="16981" y="37327"/>
                  <a:pt x="16924" y="37384"/>
                </a:cubicBezTo>
                <a:lnTo>
                  <a:pt x="16740" y="37511"/>
                </a:lnTo>
                <a:cubicBezTo>
                  <a:pt x="16626" y="37568"/>
                  <a:pt x="16498" y="37682"/>
                  <a:pt x="16441" y="37739"/>
                </a:cubicBezTo>
                <a:cubicBezTo>
                  <a:pt x="15973" y="38093"/>
                  <a:pt x="15504" y="38392"/>
                  <a:pt x="15022" y="38633"/>
                </a:cubicBezTo>
                <a:cubicBezTo>
                  <a:pt x="14913" y="38831"/>
                  <a:pt x="14718" y="39042"/>
                  <a:pt x="14447" y="39240"/>
                </a:cubicBezTo>
                <a:lnTo>
                  <a:pt x="14447" y="39240"/>
                </a:lnTo>
                <a:cubicBezTo>
                  <a:pt x="14496" y="37749"/>
                  <a:pt x="14499" y="37252"/>
                  <a:pt x="14553" y="36858"/>
                </a:cubicBezTo>
                <a:cubicBezTo>
                  <a:pt x="14553" y="36447"/>
                  <a:pt x="14610" y="36148"/>
                  <a:pt x="14667" y="35140"/>
                </a:cubicBezTo>
                <a:cubicBezTo>
                  <a:pt x="14610" y="34075"/>
                  <a:pt x="14553" y="32897"/>
                  <a:pt x="14553" y="31946"/>
                </a:cubicBezTo>
                <a:cubicBezTo>
                  <a:pt x="14496" y="31051"/>
                  <a:pt x="14368" y="30341"/>
                  <a:pt x="14255" y="30341"/>
                </a:cubicBezTo>
                <a:cubicBezTo>
                  <a:pt x="14198" y="29348"/>
                  <a:pt x="14141" y="28396"/>
                  <a:pt x="14014" y="27388"/>
                </a:cubicBezTo>
                <a:lnTo>
                  <a:pt x="13843" y="25968"/>
                </a:lnTo>
                <a:cubicBezTo>
                  <a:pt x="13786" y="25443"/>
                  <a:pt x="13730" y="24960"/>
                  <a:pt x="13659" y="24492"/>
                </a:cubicBezTo>
                <a:cubicBezTo>
                  <a:pt x="13488" y="23484"/>
                  <a:pt x="13304" y="22476"/>
                  <a:pt x="13076" y="21595"/>
                </a:cubicBezTo>
                <a:cubicBezTo>
                  <a:pt x="13020" y="21113"/>
                  <a:pt x="12892" y="20701"/>
                  <a:pt x="12778" y="20232"/>
                </a:cubicBezTo>
                <a:cubicBezTo>
                  <a:pt x="12778" y="20048"/>
                  <a:pt x="12722" y="19821"/>
                  <a:pt x="12665" y="19636"/>
                </a:cubicBezTo>
                <a:cubicBezTo>
                  <a:pt x="12594" y="19409"/>
                  <a:pt x="12594" y="19168"/>
                  <a:pt x="12537" y="18926"/>
                </a:cubicBezTo>
                <a:cubicBezTo>
                  <a:pt x="12423" y="18699"/>
                  <a:pt x="12367" y="18401"/>
                  <a:pt x="12239" y="18046"/>
                </a:cubicBezTo>
                <a:cubicBezTo>
                  <a:pt x="12182" y="17918"/>
                  <a:pt x="12125" y="17748"/>
                  <a:pt x="12012" y="17563"/>
                </a:cubicBezTo>
                <a:cubicBezTo>
                  <a:pt x="11955" y="17393"/>
                  <a:pt x="11884" y="17279"/>
                  <a:pt x="11770" y="17095"/>
                </a:cubicBezTo>
                <a:cubicBezTo>
                  <a:pt x="11529" y="16442"/>
                  <a:pt x="11302" y="16030"/>
                  <a:pt x="11174" y="15732"/>
                </a:cubicBezTo>
                <a:cubicBezTo>
                  <a:pt x="11174" y="15675"/>
                  <a:pt x="11117" y="15618"/>
                  <a:pt x="11117" y="15561"/>
                </a:cubicBezTo>
                <a:lnTo>
                  <a:pt x="11117" y="15504"/>
                </a:lnTo>
                <a:lnTo>
                  <a:pt x="11060" y="15377"/>
                </a:lnTo>
                <a:cubicBezTo>
                  <a:pt x="11004" y="15150"/>
                  <a:pt x="10947" y="14965"/>
                  <a:pt x="10890" y="14724"/>
                </a:cubicBezTo>
                <a:cubicBezTo>
                  <a:pt x="10649" y="13900"/>
                  <a:pt x="10407" y="13133"/>
                  <a:pt x="10180" y="12367"/>
                </a:cubicBezTo>
                <a:cubicBezTo>
                  <a:pt x="9882" y="11600"/>
                  <a:pt x="9584" y="10890"/>
                  <a:pt x="9229" y="9996"/>
                </a:cubicBezTo>
                <a:cubicBezTo>
                  <a:pt x="9044" y="9584"/>
                  <a:pt x="8874" y="9172"/>
                  <a:pt x="8632" y="8689"/>
                </a:cubicBezTo>
                <a:cubicBezTo>
                  <a:pt x="8405" y="8278"/>
                  <a:pt x="8221" y="7809"/>
                  <a:pt x="7979" y="7270"/>
                </a:cubicBezTo>
                <a:lnTo>
                  <a:pt x="7979" y="7270"/>
                </a:lnTo>
                <a:lnTo>
                  <a:pt x="8164" y="7568"/>
                </a:lnTo>
                <a:cubicBezTo>
                  <a:pt x="7979" y="7213"/>
                  <a:pt x="7809" y="6915"/>
                  <a:pt x="7568" y="6560"/>
                </a:cubicBezTo>
                <a:lnTo>
                  <a:pt x="7269" y="6034"/>
                </a:lnTo>
                <a:lnTo>
                  <a:pt x="7213" y="5850"/>
                </a:lnTo>
                <a:lnTo>
                  <a:pt x="7099" y="5679"/>
                </a:lnTo>
                <a:lnTo>
                  <a:pt x="6858" y="5211"/>
                </a:lnTo>
                <a:cubicBezTo>
                  <a:pt x="6631" y="4728"/>
                  <a:pt x="6446" y="4373"/>
                  <a:pt x="6276" y="3962"/>
                </a:cubicBezTo>
                <a:cubicBezTo>
                  <a:pt x="6091" y="3607"/>
                  <a:pt x="5921" y="3138"/>
                  <a:pt x="5736" y="2783"/>
                </a:cubicBezTo>
                <a:cubicBezTo>
                  <a:pt x="5566" y="2428"/>
                  <a:pt x="5381" y="2073"/>
                  <a:pt x="5211" y="1832"/>
                </a:cubicBezTo>
                <a:cubicBezTo>
                  <a:pt x="5026" y="1590"/>
                  <a:pt x="4856" y="1363"/>
                  <a:pt x="4728" y="1236"/>
                </a:cubicBezTo>
                <a:cubicBezTo>
                  <a:pt x="4430" y="881"/>
                  <a:pt x="4146" y="710"/>
                  <a:pt x="3905" y="526"/>
                </a:cubicBezTo>
                <a:cubicBezTo>
                  <a:pt x="3606" y="355"/>
                  <a:pt x="3251" y="171"/>
                  <a:pt x="27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48" name="Google Shape;28048;p17"/>
          <p:cNvSpPr/>
          <p:nvPr/>
        </p:nvSpPr>
        <p:spPr>
          <a:xfrm rot="4170672">
            <a:off x="7740711" y="4315690"/>
            <a:ext cx="1022270" cy="1551707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49" name="Google Shape;28049;p17"/>
          <p:cNvSpPr/>
          <p:nvPr/>
        </p:nvSpPr>
        <p:spPr>
          <a:xfrm>
            <a:off x="8502771" y="85636"/>
            <a:ext cx="555507" cy="653278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50" name="Google Shape;28050;p17"/>
          <p:cNvSpPr/>
          <p:nvPr/>
        </p:nvSpPr>
        <p:spPr>
          <a:xfrm>
            <a:off x="224175" y="4454600"/>
            <a:ext cx="417618" cy="491120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9500"/>
            <a:ext cx="77139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IM Fell DW Pica"/>
              <a:buNone/>
              <a:defRPr sz="3400" b="1">
                <a:solidFill>
                  <a:schemeClr val="lt1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IM Fell DW Pica"/>
              <a:buNone/>
              <a:defRPr sz="3400" b="1">
                <a:solidFill>
                  <a:schemeClr val="lt1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IM Fell DW Pica"/>
              <a:buNone/>
              <a:defRPr sz="3400" b="1">
                <a:solidFill>
                  <a:schemeClr val="lt1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IM Fell DW Pica"/>
              <a:buNone/>
              <a:defRPr sz="3400" b="1">
                <a:solidFill>
                  <a:schemeClr val="lt1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IM Fell DW Pica"/>
              <a:buNone/>
              <a:defRPr sz="3400" b="1">
                <a:solidFill>
                  <a:schemeClr val="lt1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IM Fell DW Pica"/>
              <a:buNone/>
              <a:defRPr sz="3400" b="1">
                <a:solidFill>
                  <a:schemeClr val="lt1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IM Fell DW Pica"/>
              <a:buNone/>
              <a:defRPr sz="3400" b="1">
                <a:solidFill>
                  <a:schemeClr val="lt1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IM Fell DW Pica"/>
              <a:buNone/>
              <a:defRPr sz="3400" b="1">
                <a:solidFill>
                  <a:schemeClr val="lt1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IM Fell DW Pica"/>
              <a:buNone/>
              <a:defRPr sz="3400" b="1">
                <a:solidFill>
                  <a:schemeClr val="lt1"/>
                </a:solidFill>
                <a:latin typeface="IM Fell DW Pica"/>
                <a:ea typeface="IM Fell DW Pica"/>
                <a:cs typeface="IM Fell DW Pica"/>
                <a:sym typeface="IM Fell DW P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 Medium"/>
              <a:buChar char="●"/>
              <a:defRPr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 Medium"/>
              <a:buChar char="○"/>
              <a:defRPr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 Medium"/>
              <a:buChar char="■"/>
              <a:defRPr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 Medium"/>
              <a:buChar char="●"/>
              <a:defRPr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 Medium"/>
              <a:buChar char="○"/>
              <a:defRPr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 Medium"/>
              <a:buChar char="■"/>
              <a:defRPr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 Medium"/>
              <a:buChar char="●"/>
              <a:defRPr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ublic Sans Medium"/>
              <a:buChar char="○"/>
              <a:defRPr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ublic Sans Medium"/>
              <a:buChar char="■"/>
              <a:defRPr>
                <a:solidFill>
                  <a:schemeClr val="lt1"/>
                </a:solidFill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1" r:id="rId8"/>
    <p:sldLayoutId id="2147483663" r:id="rId9"/>
    <p:sldLayoutId id="2147483666" r:id="rId10"/>
    <p:sldLayoutId id="2147483670" r:id="rId11"/>
    <p:sldLayoutId id="2147483676" r:id="rId12"/>
    <p:sldLayoutId id="2147483677" r:id="rId13"/>
    <p:sldLayoutId id="2147483678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16" name="Google Shape;58116;p36"/>
          <p:cNvSpPr txBox="1">
            <a:spLocks noGrp="1"/>
          </p:cNvSpPr>
          <p:nvPr>
            <p:ph type="ctrTitle"/>
          </p:nvPr>
        </p:nvSpPr>
        <p:spPr>
          <a:xfrm rot="-274058">
            <a:off x="1516075" y="863904"/>
            <a:ext cx="6001059" cy="2051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600" dirty="0"/>
              <a:t>DAMPAK PENCEMARAN LIMBAH PABRIK TAHU TERHADAP LINGKUNGAN HIDUP</a:t>
            </a:r>
            <a:endParaRPr sz="3600"/>
          </a:p>
        </p:txBody>
      </p:sp>
      <p:sp>
        <p:nvSpPr>
          <p:cNvPr id="58117" name="Google Shape;58117;p36"/>
          <p:cNvSpPr txBox="1">
            <a:spLocks noGrp="1"/>
          </p:cNvSpPr>
          <p:nvPr>
            <p:ph type="subTitle" idx="1"/>
          </p:nvPr>
        </p:nvSpPr>
        <p:spPr>
          <a:xfrm rot="-273923">
            <a:off x="2397385" y="2953079"/>
            <a:ext cx="5256383" cy="628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Kelompok 3</a:t>
            </a:r>
            <a:endParaRPr lang="en-US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 err="1"/>
              <a:t>Viona</a:t>
            </a:r>
            <a:r>
              <a:rPr lang="en-US" dirty="0"/>
              <a:t> </a:t>
            </a:r>
            <a:r>
              <a:rPr lang="en-US" dirty="0" err="1"/>
              <a:t>putri</a:t>
            </a:r>
            <a:r>
              <a:rPr lang="en-US" dirty="0"/>
              <a:t> Purnomo (561420034)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 err="1"/>
              <a:t>andini</a:t>
            </a:r>
            <a:r>
              <a:rPr lang="en-US" dirty="0"/>
              <a:t> a. </a:t>
            </a:r>
            <a:r>
              <a:rPr lang="en-US" dirty="0" err="1"/>
              <a:t>wadjah</a:t>
            </a:r>
            <a:r>
              <a:rPr lang="en-US" dirty="0"/>
              <a:t> (561419028)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 err="1"/>
              <a:t>Dewi</a:t>
            </a:r>
            <a:r>
              <a:rPr lang="en-US" dirty="0"/>
              <a:t> </a:t>
            </a:r>
            <a:r>
              <a:rPr lang="en-US" dirty="0" err="1"/>
              <a:t>riasty</a:t>
            </a:r>
            <a:r>
              <a:rPr lang="en-US" dirty="0"/>
              <a:t> </a:t>
            </a:r>
            <a:r>
              <a:rPr lang="en-US" dirty="0" err="1"/>
              <a:t>ayuni</a:t>
            </a:r>
            <a:r>
              <a:rPr lang="en-US" dirty="0"/>
              <a:t>(561420002)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 err="1"/>
              <a:t>Isman</a:t>
            </a:r>
            <a:r>
              <a:rPr lang="en-US" dirty="0"/>
              <a:t>(561420038)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Askar </a:t>
            </a:r>
            <a:r>
              <a:rPr lang="en-US" dirty="0" err="1"/>
              <a:t>lumagi</a:t>
            </a:r>
            <a:r>
              <a:rPr lang="en-US" dirty="0"/>
              <a:t>(561419029)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sp>
        <p:nvSpPr>
          <p:cNvPr id="58118" name="Google Shape;58118;p36"/>
          <p:cNvSpPr txBox="1">
            <a:spLocks noGrp="1"/>
          </p:cNvSpPr>
          <p:nvPr>
            <p:ph type="ctrTitle"/>
          </p:nvPr>
        </p:nvSpPr>
        <p:spPr>
          <a:xfrm rot="-274058">
            <a:off x="1416324" y="361542"/>
            <a:ext cx="6001059" cy="557694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dirty="0">
                <a:latin typeface="IM Fell DW Pica"/>
                <a:ea typeface="IM Fell DW Pica"/>
                <a:cs typeface="IM Fell DW Pica"/>
                <a:sym typeface="IM Fell DW Pica"/>
              </a:rPr>
              <a:t>- MK </a:t>
            </a:r>
            <a:r>
              <a:rPr lang="id-ID" sz="2400" b="0" dirty="0">
                <a:latin typeface="IM Fell DW Pica"/>
                <a:ea typeface="IM Fell DW Pica"/>
                <a:cs typeface="IM Fell DW Pica"/>
                <a:sym typeface="IM Fell DW Pica"/>
              </a:rPr>
              <a:t>EKOLOGI INDUSTRI</a:t>
            </a:r>
            <a:r>
              <a:rPr lang="en" sz="2400" b="0" dirty="0">
                <a:latin typeface="IM Fell DW Pica"/>
                <a:ea typeface="IM Fell DW Pica"/>
                <a:cs typeface="IM Fell DW Pica"/>
                <a:sym typeface="IM Fell DW Pica"/>
              </a:rPr>
              <a:t> -</a:t>
            </a:r>
            <a:endParaRPr sz="2400" b="0">
              <a:solidFill>
                <a:schemeClr val="lt1"/>
              </a:solidFill>
              <a:latin typeface="IM Fell DW Pica"/>
              <a:ea typeface="IM Fell DW Pica"/>
              <a:cs typeface="IM Fell DW Pica"/>
              <a:sym typeface="IM Fell DW Pica"/>
            </a:endParaRPr>
          </a:p>
        </p:txBody>
      </p:sp>
      <p:sp>
        <p:nvSpPr>
          <p:cNvPr id="58119" name="Google Shape;58119;p36"/>
          <p:cNvSpPr/>
          <p:nvPr/>
        </p:nvSpPr>
        <p:spPr>
          <a:xfrm>
            <a:off x="1016121" y="2352586"/>
            <a:ext cx="555507" cy="653278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21" name="Google Shape;58121;p36"/>
          <p:cNvSpPr/>
          <p:nvPr/>
        </p:nvSpPr>
        <p:spPr>
          <a:xfrm>
            <a:off x="7630025" y="1350825"/>
            <a:ext cx="417618" cy="491120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26" name="Google Shape;58126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</a:t>
            </a:r>
            <a:r>
              <a:rPr lang="id-ID" dirty="0"/>
              <a:t>ENDAHULUAN</a:t>
            </a:r>
            <a:endParaRPr/>
          </a:p>
        </p:txBody>
      </p:sp>
      <p:sp>
        <p:nvSpPr>
          <p:cNvPr id="58130" name="Google Shape;58130;p37"/>
          <p:cNvSpPr txBox="1"/>
          <p:nvPr/>
        </p:nvSpPr>
        <p:spPr>
          <a:xfrm>
            <a:off x="857224" y="2571750"/>
            <a:ext cx="7704000" cy="3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>
              <a:lnSpc>
                <a:spcPct val="90000"/>
              </a:lnSpc>
            </a:pPr>
            <a:r>
              <a:rPr lang="id-ID" sz="2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PP No. 20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Tahun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1990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tentang</a:t>
            </a:r>
            <a:r>
              <a:rPr lang="id-ID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Pengendalian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Pencemaran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Air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katakan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bahwa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air yang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merupakan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sumber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daya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alam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perlukan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banyak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orang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perlu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pelihara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untuk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melindungi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kualitas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air agar air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tetap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bersih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bermanfaat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bagi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kehidupan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manusia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ekosistem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perairan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baik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masa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kini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maupun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masa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akan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datang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karena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itu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untuk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menjaga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kualitas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air agar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dapat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bermanfaat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secara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berkelanjutan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dengan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tingkat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mutu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inginkan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maka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perlu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pengendalian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pencemaran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air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bagi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keh</a:t>
            </a:r>
            <a:r>
              <a:rPr lang="id-ID" sz="24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dupan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manusia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untuk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mendapatkan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bersih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  <a:endParaRPr sz="2400">
              <a:solidFill>
                <a:schemeClr val="lt1"/>
              </a:solidFill>
              <a:latin typeface="Times New Roman" pitchFamily="18" charset="0"/>
              <a:ea typeface="Public Sans Medium"/>
              <a:cs typeface="Times New Roman" pitchFamily="18" charset="0"/>
              <a:sym typeface="Public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58130;p37"/>
          <p:cNvSpPr txBox="1"/>
          <p:nvPr/>
        </p:nvSpPr>
        <p:spPr>
          <a:xfrm>
            <a:off x="857224" y="2357436"/>
            <a:ext cx="7704000" cy="3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>
              <a:lnSpc>
                <a:spcPct val="90000"/>
              </a:lnSpc>
            </a:pPr>
            <a:r>
              <a:rPr lang="id-ID" sz="2400" dirty="0"/>
              <a:t>	</a:t>
            </a:r>
            <a:r>
              <a:rPr lang="en-US" sz="2400" dirty="0" err="1"/>
              <a:t>Kasus</a:t>
            </a:r>
            <a:r>
              <a:rPr lang="en-US" sz="2400" dirty="0"/>
              <a:t> </a:t>
            </a:r>
            <a:r>
              <a:rPr lang="en-US" sz="2400" dirty="0" err="1"/>
              <a:t>pencemaran</a:t>
            </a:r>
            <a:r>
              <a:rPr lang="en-US" sz="2400" dirty="0"/>
              <a:t> </a:t>
            </a:r>
            <a:r>
              <a:rPr lang="en-US" sz="2400" dirty="0" err="1"/>
              <a:t>limbah</a:t>
            </a:r>
            <a:r>
              <a:rPr lang="en-US" sz="2400" dirty="0"/>
              <a:t> </a:t>
            </a:r>
            <a:r>
              <a:rPr lang="en-US" sz="2400" dirty="0" err="1"/>
              <a:t>tahu</a:t>
            </a:r>
            <a:r>
              <a:rPr lang="en-US" sz="2400" dirty="0"/>
              <a:t> yang </a:t>
            </a:r>
            <a:r>
              <a:rPr lang="en-US" sz="2400" dirty="0" err="1"/>
              <a:t>terjadi</a:t>
            </a:r>
            <a:r>
              <a:rPr lang="en-US" sz="2400" dirty="0"/>
              <a:t> </a:t>
            </a:r>
            <a:r>
              <a:rPr lang="en-US" sz="2400" dirty="0" err="1"/>
              <a:t>di</a:t>
            </a:r>
            <a:r>
              <a:rPr lang="en-US" sz="2400" dirty="0"/>
              <a:t> Daerah </a:t>
            </a:r>
            <a:r>
              <a:rPr lang="en-US" sz="2400" dirty="0" err="1"/>
              <a:t>Aliran</a:t>
            </a:r>
            <a:r>
              <a:rPr lang="en-US" sz="2400" dirty="0"/>
              <a:t> Sungai (DAS) kali Surabaya </a:t>
            </a:r>
            <a:r>
              <a:rPr lang="en-US" sz="2400" dirty="0" err="1"/>
              <a:t>disebabkan</a:t>
            </a:r>
            <a:r>
              <a:rPr lang="en-US" sz="2400" dirty="0"/>
              <a:t> </a:t>
            </a:r>
            <a:r>
              <a:rPr lang="en-US" sz="2400" dirty="0" err="1"/>
              <a:t>oleh</a:t>
            </a:r>
            <a:r>
              <a:rPr lang="en-US" sz="2400" dirty="0"/>
              <a:t> </a:t>
            </a:r>
            <a:r>
              <a:rPr lang="en-US" sz="2400" dirty="0" err="1"/>
              <a:t>adanya</a:t>
            </a:r>
            <a:r>
              <a:rPr lang="en-US" sz="2400" dirty="0"/>
              <a:t> </a:t>
            </a:r>
            <a:r>
              <a:rPr lang="en-US" sz="2400" dirty="0" err="1"/>
              <a:t>limbah</a:t>
            </a:r>
            <a:r>
              <a:rPr lang="en-US" sz="2400" dirty="0"/>
              <a:t> </a:t>
            </a:r>
            <a:r>
              <a:rPr lang="en-US" sz="2400" dirty="0" err="1"/>
              <a:t>industri</a:t>
            </a:r>
            <a:r>
              <a:rPr lang="en-US" sz="2400" dirty="0"/>
              <a:t> yang </a:t>
            </a:r>
            <a:r>
              <a:rPr lang="en-US" sz="2400" dirty="0" err="1"/>
              <a:t>berasal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perusahaan</a:t>
            </a:r>
            <a:r>
              <a:rPr lang="en-US" sz="2400" dirty="0"/>
              <a:t> </a:t>
            </a:r>
            <a:r>
              <a:rPr lang="en-US" sz="2400" dirty="0" err="1"/>
              <a:t>di</a:t>
            </a:r>
            <a:r>
              <a:rPr lang="en-US" sz="2400" dirty="0"/>
              <a:t> </a:t>
            </a:r>
            <a:r>
              <a:rPr lang="en-US" sz="2400" dirty="0" err="1"/>
              <a:t>Sidoarjo</a:t>
            </a:r>
            <a:r>
              <a:rPr lang="en-US" sz="2400" dirty="0"/>
              <a:t>, </a:t>
            </a:r>
            <a:r>
              <a:rPr lang="en-US" sz="2400" dirty="0" err="1"/>
              <a:t>yaitu</a:t>
            </a:r>
            <a:r>
              <a:rPr lang="en-US" sz="2400" dirty="0"/>
              <a:t> </a:t>
            </a:r>
            <a:r>
              <a:rPr lang="en-US" sz="2400" dirty="0" err="1"/>
              <a:t>Pabrik</a:t>
            </a:r>
            <a:r>
              <a:rPr lang="en-US" sz="2400" dirty="0"/>
              <a:t> </a:t>
            </a:r>
            <a:r>
              <a:rPr lang="en-US" sz="2400" dirty="0" err="1"/>
              <a:t>Tahu</a:t>
            </a:r>
            <a:r>
              <a:rPr lang="en-US" sz="2400" dirty="0"/>
              <a:t> PT. </a:t>
            </a:r>
            <a:r>
              <a:rPr lang="en-US" sz="2400" dirty="0" err="1"/>
              <a:t>Sidomakmur</a:t>
            </a:r>
            <a:r>
              <a:rPr lang="id-ID" sz="2400" dirty="0"/>
              <a:t>. </a:t>
            </a:r>
            <a:r>
              <a:rPr lang="en-US" sz="2400" dirty="0" err="1"/>
              <a:t>Ternyata</a:t>
            </a:r>
            <a:r>
              <a:rPr lang="en-US" sz="2400" dirty="0"/>
              <a:t> </a:t>
            </a:r>
            <a:r>
              <a:rPr lang="en-US" sz="2400" dirty="0" err="1"/>
              <a:t>tahu</a:t>
            </a:r>
            <a:r>
              <a:rPr lang="en-US" sz="2400" dirty="0"/>
              <a:t> yang </a:t>
            </a:r>
            <a:r>
              <a:rPr lang="en-US" sz="2400" dirty="0" err="1"/>
              <a:t>kita</a:t>
            </a:r>
            <a:r>
              <a:rPr lang="en-US" sz="2400" dirty="0"/>
              <a:t> </a:t>
            </a:r>
            <a:r>
              <a:rPr lang="en-US" sz="2400" dirty="0" err="1"/>
              <a:t>makan</a:t>
            </a:r>
            <a:r>
              <a:rPr lang="en-US" sz="2400" dirty="0"/>
              <a:t> </a:t>
            </a:r>
            <a:r>
              <a:rPr lang="en-US" sz="2400" dirty="0" err="1"/>
              <a:t>hampir</a:t>
            </a:r>
            <a:r>
              <a:rPr lang="en-US" sz="2400" dirty="0"/>
              <a:t> </a:t>
            </a:r>
            <a:r>
              <a:rPr lang="en-US" sz="2400" dirty="0" err="1"/>
              <a:t>setiap</a:t>
            </a:r>
            <a:r>
              <a:rPr lang="en-US" sz="2400" dirty="0"/>
              <a:t> </a:t>
            </a:r>
            <a:r>
              <a:rPr lang="en-US" sz="2400" dirty="0" err="1"/>
              <a:t>hari</a:t>
            </a:r>
            <a:r>
              <a:rPr lang="en-US" sz="2400" dirty="0"/>
              <a:t> yang </a:t>
            </a:r>
            <a:r>
              <a:rPr lang="en-US" sz="2400" dirty="0" err="1"/>
              <a:t>berkualitas</a:t>
            </a:r>
            <a:r>
              <a:rPr lang="en-US" sz="2400" dirty="0"/>
              <a:t> </a:t>
            </a:r>
            <a:r>
              <a:rPr lang="en-US" sz="2400" dirty="0" err="1"/>
              <a:t>murah</a:t>
            </a:r>
            <a:r>
              <a:rPr lang="en-US" sz="2400" dirty="0"/>
              <a:t>, </a:t>
            </a:r>
            <a:r>
              <a:rPr lang="en-US" sz="2400" dirty="0" err="1"/>
              <a:t>bahan</a:t>
            </a:r>
            <a:r>
              <a:rPr lang="en-US" sz="2400" dirty="0"/>
              <a:t> </a:t>
            </a:r>
            <a:r>
              <a:rPr lang="en-US" sz="2400" dirty="0" err="1"/>
              <a:t>olahannya</a:t>
            </a:r>
            <a:r>
              <a:rPr lang="en-US" sz="2400" dirty="0"/>
              <a:t> pun </a:t>
            </a:r>
            <a:r>
              <a:rPr lang="en-US" sz="2400" dirty="0" err="1"/>
              <a:t>sangat</a:t>
            </a:r>
            <a:r>
              <a:rPr lang="en-US" sz="2400" dirty="0"/>
              <a:t> </a:t>
            </a:r>
            <a:r>
              <a:rPr lang="en-US" sz="2400" dirty="0" err="1"/>
              <a:t>mudah</a:t>
            </a:r>
            <a:r>
              <a:rPr lang="en-US" sz="2400" dirty="0"/>
              <a:t> </a:t>
            </a:r>
            <a:r>
              <a:rPr lang="en-US" sz="2400" dirty="0" err="1"/>
              <a:t>dan</a:t>
            </a:r>
            <a:r>
              <a:rPr lang="en-US" sz="2400" dirty="0"/>
              <a:t> </a:t>
            </a:r>
            <a:r>
              <a:rPr lang="en-US" sz="2400" dirty="0" err="1"/>
              <a:t>bahan-bahanya</a:t>
            </a:r>
            <a:r>
              <a:rPr lang="en-US" sz="2400" dirty="0"/>
              <a:t> </a:t>
            </a:r>
            <a:r>
              <a:rPr lang="en-US" sz="2400" dirty="0" err="1"/>
              <a:t>mudah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di</a:t>
            </a:r>
            <a:r>
              <a:rPr lang="en-US" sz="2400" dirty="0"/>
              <a:t> </a:t>
            </a:r>
            <a:r>
              <a:rPr lang="en-US" sz="2400" dirty="0" err="1"/>
              <a:t>dapatkan</a:t>
            </a:r>
            <a:r>
              <a:rPr lang="en-US" sz="2400" dirty="0"/>
              <a:t>, yang </a:t>
            </a:r>
            <a:r>
              <a:rPr lang="en-US" sz="2400" dirty="0" err="1"/>
              <a:t>pada</a:t>
            </a:r>
            <a:r>
              <a:rPr lang="en-US" sz="2400" dirty="0"/>
              <a:t> </a:t>
            </a:r>
            <a:r>
              <a:rPr lang="en-US" sz="2400" dirty="0" err="1"/>
              <a:t>olahan</a:t>
            </a:r>
            <a:r>
              <a:rPr lang="en-US" sz="2400" dirty="0"/>
              <a:t> </a:t>
            </a:r>
            <a:r>
              <a:rPr lang="en-US" sz="2400" dirty="0" err="1"/>
              <a:t>akhir</a:t>
            </a:r>
            <a:r>
              <a:rPr lang="en-US" sz="2400" dirty="0"/>
              <a:t> </a:t>
            </a:r>
            <a:r>
              <a:rPr lang="en-US" sz="2400" dirty="0" err="1"/>
              <a:t>menghasilkan</a:t>
            </a:r>
            <a:r>
              <a:rPr lang="en-US" sz="2400" dirty="0"/>
              <a:t> </a:t>
            </a:r>
            <a:r>
              <a:rPr lang="en-US" sz="2400" dirty="0" err="1"/>
              <a:t>limbah</a:t>
            </a:r>
            <a:r>
              <a:rPr lang="en-US" sz="2400" dirty="0"/>
              <a:t> yang </a:t>
            </a:r>
            <a:r>
              <a:rPr lang="en-US" sz="2400" dirty="0" err="1"/>
              <a:t>berbahaya</a:t>
            </a:r>
            <a:r>
              <a:rPr lang="en-US" sz="2400" dirty="0"/>
              <a:t> </a:t>
            </a:r>
            <a:r>
              <a:rPr lang="en-US" sz="2400" dirty="0" err="1"/>
              <a:t>bagi</a:t>
            </a:r>
            <a:r>
              <a:rPr lang="en-US" sz="2400" dirty="0"/>
              <a:t> </a:t>
            </a:r>
            <a:r>
              <a:rPr lang="en-US" sz="2400" dirty="0" err="1"/>
              <a:t>manusia</a:t>
            </a:r>
            <a:r>
              <a:rPr lang="en-US" sz="2400" dirty="0"/>
              <a:t> yang </a:t>
            </a:r>
            <a:r>
              <a:rPr lang="en-US" sz="2400" dirty="0" err="1"/>
              <a:t>menyebabkan</a:t>
            </a:r>
            <a:r>
              <a:rPr lang="en-US" sz="2400" dirty="0"/>
              <a:t> </a:t>
            </a:r>
            <a:r>
              <a:rPr lang="en-US" sz="2400" dirty="0" err="1"/>
              <a:t>berbagai</a:t>
            </a:r>
            <a:r>
              <a:rPr lang="en-US" sz="2400" dirty="0"/>
              <a:t> </a:t>
            </a:r>
            <a:r>
              <a:rPr lang="en-US" sz="2400" dirty="0" err="1"/>
              <a:t>macam</a:t>
            </a:r>
            <a:r>
              <a:rPr lang="en-US" sz="2400" dirty="0"/>
              <a:t> </a:t>
            </a:r>
            <a:r>
              <a:rPr lang="en-US" sz="2400" dirty="0" err="1"/>
              <a:t>penyakit</a:t>
            </a:r>
            <a:r>
              <a:rPr lang="en-US" sz="2400" dirty="0"/>
              <a:t>, </a:t>
            </a:r>
            <a:r>
              <a:rPr lang="en-US" sz="2400" dirty="0" err="1"/>
              <a:t>dan</a:t>
            </a:r>
            <a:r>
              <a:rPr lang="en-US" sz="2400" dirty="0"/>
              <a:t> </a:t>
            </a:r>
            <a:r>
              <a:rPr lang="en-US" sz="2400" dirty="0" err="1"/>
              <a:t>hal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sangat</a:t>
            </a:r>
            <a:r>
              <a:rPr lang="en-US" sz="2400" dirty="0"/>
              <a:t> </a:t>
            </a:r>
            <a:r>
              <a:rPr lang="en-US" sz="2400" dirty="0" err="1"/>
              <a:t>di</a:t>
            </a:r>
            <a:r>
              <a:rPr lang="en-US" sz="2400" dirty="0"/>
              <a:t> </a:t>
            </a:r>
            <a:r>
              <a:rPr lang="en-US" sz="2400" dirty="0" err="1"/>
              <a:t>perlukan</a:t>
            </a:r>
            <a:r>
              <a:rPr lang="en-US" sz="2400" dirty="0"/>
              <a:t> </a:t>
            </a:r>
            <a:r>
              <a:rPr lang="en-US" sz="2400" dirty="0" err="1"/>
              <a:t>bantuan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pemerintah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menangani</a:t>
            </a:r>
            <a:r>
              <a:rPr lang="en-US" sz="2400" dirty="0"/>
              <a:t> </a:t>
            </a:r>
            <a:r>
              <a:rPr lang="en-US" sz="2400" dirty="0" err="1"/>
              <a:t>masalah</a:t>
            </a:r>
            <a:r>
              <a:rPr lang="en-US" sz="2400" dirty="0"/>
              <a:t> </a:t>
            </a:r>
            <a:r>
              <a:rPr lang="en-US" sz="2400" dirty="0" err="1"/>
              <a:t>tersebut</a:t>
            </a:r>
            <a:r>
              <a:rPr lang="en-US" sz="2400" dirty="0"/>
              <a:t>. </a:t>
            </a:r>
            <a:r>
              <a:rPr lang="en-US" sz="2400" dirty="0" err="1"/>
              <a:t>Bahan</a:t>
            </a:r>
            <a:r>
              <a:rPr lang="en-US" sz="2400" dirty="0"/>
              <a:t> </a:t>
            </a:r>
            <a:r>
              <a:rPr lang="en-US" sz="2400" dirty="0" err="1"/>
              <a:t>pencemaran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konsentrasi</a:t>
            </a:r>
            <a:r>
              <a:rPr lang="en-US" sz="2400" dirty="0"/>
              <a:t> </a:t>
            </a:r>
            <a:r>
              <a:rPr lang="en-US" sz="2400" dirty="0" err="1"/>
              <a:t>tertentu</a:t>
            </a:r>
            <a:r>
              <a:rPr lang="en-US" sz="2400" dirty="0"/>
              <a:t>, </a:t>
            </a:r>
            <a:r>
              <a:rPr lang="en-US" sz="2400" dirty="0" err="1"/>
              <a:t>sudah</a:t>
            </a:r>
            <a:r>
              <a:rPr lang="en-US" sz="2400" dirty="0"/>
              <a:t> </a:t>
            </a:r>
            <a:r>
              <a:rPr lang="en-US" sz="2400" dirty="0" err="1"/>
              <a:t>mampu</a:t>
            </a:r>
            <a:r>
              <a:rPr lang="en-US" sz="2400" dirty="0"/>
              <a:t> </a:t>
            </a:r>
            <a:r>
              <a:rPr lang="en-US" sz="2400" dirty="0" err="1"/>
              <a:t>mematikan</a:t>
            </a:r>
            <a:r>
              <a:rPr lang="en-US" sz="2400" dirty="0"/>
              <a:t> </a:t>
            </a:r>
            <a:r>
              <a:rPr lang="en-US" sz="2400" dirty="0" err="1"/>
              <a:t>organisme</a:t>
            </a:r>
            <a:r>
              <a:rPr lang="en-US" sz="2400" dirty="0"/>
              <a:t> </a:t>
            </a:r>
            <a:r>
              <a:rPr lang="en-US" sz="2400" dirty="0" err="1"/>
              <a:t>diperairan</a:t>
            </a:r>
            <a:r>
              <a:rPr lang="en-US" sz="2400" dirty="0"/>
              <a:t>.</a:t>
            </a:r>
            <a:endParaRPr sz="2400">
              <a:solidFill>
                <a:schemeClr val="lt1"/>
              </a:solidFill>
              <a:latin typeface="Times New Roman" pitchFamily="18" charset="0"/>
              <a:ea typeface="Public Sans Medium"/>
              <a:cs typeface="Times New Roman" pitchFamily="18" charset="0"/>
              <a:sym typeface="Public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69" name="Google Shape;58169;p39"/>
          <p:cNvSpPr txBox="1">
            <a:spLocks noGrp="1"/>
          </p:cNvSpPr>
          <p:nvPr>
            <p:ph type="title"/>
          </p:nvPr>
        </p:nvSpPr>
        <p:spPr>
          <a:xfrm>
            <a:off x="1500166" y="142858"/>
            <a:ext cx="4946621" cy="675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PEMBAHASAN</a:t>
            </a:r>
            <a:endParaRPr/>
          </a:p>
        </p:txBody>
      </p:sp>
      <p:sp>
        <p:nvSpPr>
          <p:cNvPr id="58170" name="Google Shape;58170;p39"/>
          <p:cNvSpPr txBox="1">
            <a:spLocks noGrp="1"/>
          </p:cNvSpPr>
          <p:nvPr>
            <p:ph type="subTitle" idx="1"/>
          </p:nvPr>
        </p:nvSpPr>
        <p:spPr>
          <a:xfrm>
            <a:off x="1071538" y="1071552"/>
            <a:ext cx="5786478" cy="11633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sz="1800" b="1"/>
              <a:t>1. </a:t>
            </a:r>
            <a:r>
              <a:rPr lang="en-US" sz="1800" b="1" dirty="0" err="1"/>
              <a:t>Dampak</a:t>
            </a:r>
            <a:r>
              <a:rPr lang="en-US" sz="1800" b="1" dirty="0"/>
              <a:t> </a:t>
            </a:r>
            <a:r>
              <a:rPr lang="en-US" sz="1800" b="1" dirty="0" err="1"/>
              <a:t>Pencemaran</a:t>
            </a:r>
            <a:r>
              <a:rPr lang="en-US" sz="1800" b="1" dirty="0"/>
              <a:t> </a:t>
            </a:r>
            <a:r>
              <a:rPr lang="en-US" sz="1800" b="1" dirty="0" err="1"/>
              <a:t>Limbah</a:t>
            </a:r>
            <a:r>
              <a:rPr lang="en-US" sz="1800" b="1" dirty="0"/>
              <a:t> </a:t>
            </a:r>
            <a:r>
              <a:rPr lang="en-US" sz="1800" b="1" dirty="0" err="1"/>
              <a:t>Tahu</a:t>
            </a:r>
            <a:r>
              <a:rPr lang="en-US" sz="1800" b="1" dirty="0"/>
              <a:t> </a:t>
            </a:r>
            <a:r>
              <a:rPr lang="en-US" sz="1800" b="1" dirty="0" err="1"/>
              <a:t>Terhadap</a:t>
            </a:r>
            <a:r>
              <a:rPr lang="en-US" sz="1800" b="1" dirty="0"/>
              <a:t> </a:t>
            </a:r>
            <a:r>
              <a:rPr lang="en-US" sz="1800" b="1" dirty="0" err="1"/>
              <a:t>Lingkungan</a:t>
            </a:r>
            <a:r>
              <a:rPr lang="en-US" sz="1800" b="1" dirty="0"/>
              <a:t> </a:t>
            </a:r>
            <a:r>
              <a:rPr lang="en-US" sz="1800" b="1" dirty="0" err="1"/>
              <a:t>Hidup</a:t>
            </a:r>
            <a:endParaRPr lang="id-ID" sz="1800" b="1" dirty="0"/>
          </a:p>
          <a:p>
            <a:pPr marL="0" lvl="0" indent="0" algn="just"/>
            <a:r>
              <a:rPr lang="id-ID" sz="1800" dirty="0"/>
              <a:t>	</a:t>
            </a:r>
            <a:r>
              <a:rPr lang="en-US" sz="1800" dirty="0"/>
              <a:t> </a:t>
            </a:r>
            <a:r>
              <a:rPr lang="en-US" sz="1800" dirty="0" err="1"/>
              <a:t>Pencemaran</a:t>
            </a:r>
            <a:r>
              <a:rPr lang="en-US" sz="1800" dirty="0"/>
              <a:t> </a:t>
            </a:r>
            <a:r>
              <a:rPr lang="en-US" sz="1800" dirty="0" err="1"/>
              <a:t>limbah</a:t>
            </a:r>
            <a:r>
              <a:rPr lang="en-US" sz="1800" dirty="0"/>
              <a:t> </a:t>
            </a:r>
            <a:r>
              <a:rPr lang="en-US" sz="1800" dirty="0" err="1"/>
              <a:t>tahu</a:t>
            </a:r>
            <a:r>
              <a:rPr lang="en-US" sz="1800" dirty="0"/>
              <a:t> </a:t>
            </a:r>
            <a:r>
              <a:rPr lang="en-US" sz="1800" dirty="0" err="1"/>
              <a:t>merupakan</a:t>
            </a:r>
            <a:r>
              <a:rPr lang="en-US" sz="1800" dirty="0"/>
              <a:t> </a:t>
            </a:r>
            <a:r>
              <a:rPr lang="en-US" sz="1800" dirty="0" err="1"/>
              <a:t>salah</a:t>
            </a:r>
            <a:r>
              <a:rPr lang="en-US" sz="1800" dirty="0"/>
              <a:t> </a:t>
            </a:r>
            <a:r>
              <a:rPr lang="en-US" sz="1800" dirty="0" err="1"/>
              <a:t>satu</a:t>
            </a:r>
            <a:r>
              <a:rPr lang="en-US" sz="1800" dirty="0"/>
              <a:t> </a:t>
            </a:r>
            <a:r>
              <a:rPr lang="en-US" sz="1800" dirty="0" err="1"/>
              <a:t>penyebab</a:t>
            </a:r>
            <a:r>
              <a:rPr lang="en-US" sz="1800" dirty="0"/>
              <a:t> </a:t>
            </a:r>
            <a:r>
              <a:rPr lang="en-US" sz="1800" dirty="0" err="1"/>
              <a:t>kerusakan</a:t>
            </a:r>
            <a:r>
              <a:rPr lang="en-US" sz="1800" dirty="0"/>
              <a:t> </a:t>
            </a:r>
            <a:r>
              <a:rPr lang="en-US" sz="1800" dirty="0" err="1"/>
              <a:t>lingkungan</a:t>
            </a:r>
            <a:r>
              <a:rPr lang="en-US" sz="1800" dirty="0"/>
              <a:t> </a:t>
            </a:r>
            <a:r>
              <a:rPr lang="en-US" sz="1800" dirty="0" err="1"/>
              <a:t>hidup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dapat</a:t>
            </a:r>
            <a:r>
              <a:rPr lang="en-US" sz="1800" dirty="0"/>
              <a:t> </a:t>
            </a:r>
            <a:r>
              <a:rPr lang="en-US" sz="1800" dirty="0" err="1"/>
              <a:t>menyebabkan</a:t>
            </a:r>
            <a:r>
              <a:rPr lang="en-US" sz="1800" dirty="0"/>
              <a:t> </a:t>
            </a:r>
            <a:r>
              <a:rPr lang="en-US" sz="1800" dirty="0" err="1"/>
              <a:t>penyakit</a:t>
            </a:r>
            <a:r>
              <a:rPr lang="en-US" sz="1800" dirty="0"/>
              <a:t> </a:t>
            </a:r>
            <a:r>
              <a:rPr lang="en-US" sz="1800" dirty="0" err="1"/>
              <a:t>kepada</a:t>
            </a:r>
            <a:r>
              <a:rPr lang="en-US" sz="1800" dirty="0"/>
              <a:t> </a:t>
            </a:r>
            <a:r>
              <a:rPr lang="en-US" sz="1800" dirty="0" err="1"/>
              <a:t>umat</a:t>
            </a:r>
            <a:r>
              <a:rPr lang="en-US" sz="1800" dirty="0"/>
              <a:t> </a:t>
            </a:r>
            <a:r>
              <a:rPr lang="en-US" sz="1800" dirty="0" err="1"/>
              <a:t>manusia</a:t>
            </a:r>
            <a:r>
              <a:rPr lang="id-ID" sz="1800" dirty="0"/>
              <a:t>. </a:t>
            </a:r>
            <a:r>
              <a:rPr lang="en-US" sz="1800" dirty="0" err="1"/>
              <a:t>Sebagian</a:t>
            </a:r>
            <a:r>
              <a:rPr lang="en-US" sz="1800" dirty="0"/>
              <a:t> </a:t>
            </a:r>
            <a:r>
              <a:rPr lang="en-US" sz="1800" dirty="0" err="1"/>
              <a:t>besar</a:t>
            </a:r>
            <a:r>
              <a:rPr lang="en-US" sz="1800" dirty="0"/>
              <a:t> </a:t>
            </a:r>
            <a:r>
              <a:rPr lang="en-US" sz="1800" dirty="0" err="1"/>
              <a:t>industri</a:t>
            </a:r>
            <a:r>
              <a:rPr lang="en-US" sz="1800" dirty="0"/>
              <a:t> </a:t>
            </a:r>
            <a:r>
              <a:rPr lang="en-US" sz="1800" dirty="0" err="1"/>
              <a:t>tahu</a:t>
            </a:r>
            <a:r>
              <a:rPr lang="en-US" sz="1800" dirty="0"/>
              <a:t> </a:t>
            </a:r>
            <a:r>
              <a:rPr lang="en-US" sz="1800" dirty="0" err="1"/>
              <a:t>membuang</a:t>
            </a:r>
            <a:r>
              <a:rPr lang="en-US" sz="1800" dirty="0"/>
              <a:t> </a:t>
            </a:r>
            <a:r>
              <a:rPr lang="en-US" sz="1800" dirty="0" err="1"/>
              <a:t>limbahnya</a:t>
            </a:r>
            <a:r>
              <a:rPr lang="en-US" sz="1800" dirty="0"/>
              <a:t> </a:t>
            </a:r>
            <a:r>
              <a:rPr lang="en-US" sz="1800" dirty="0" err="1"/>
              <a:t>ke</a:t>
            </a:r>
            <a:r>
              <a:rPr lang="en-US" sz="1800" dirty="0"/>
              <a:t> </a:t>
            </a:r>
            <a:r>
              <a:rPr lang="en-US" sz="1800" dirty="0" err="1"/>
              <a:t>perairan</a:t>
            </a:r>
            <a:r>
              <a:rPr lang="en-US" sz="1800" dirty="0"/>
              <a:t> </a:t>
            </a:r>
            <a:r>
              <a:rPr lang="en-US" sz="1800" dirty="0" err="1"/>
              <a:t>macam</a:t>
            </a:r>
            <a:r>
              <a:rPr lang="en-US" sz="1800" dirty="0"/>
              <a:t> </a:t>
            </a:r>
            <a:r>
              <a:rPr lang="en-US" sz="1800" dirty="0" err="1"/>
              <a:t>polutan</a:t>
            </a:r>
            <a:r>
              <a:rPr lang="en-US" sz="1800" dirty="0"/>
              <a:t> yang </a:t>
            </a:r>
            <a:r>
              <a:rPr lang="en-US" sz="1800" dirty="0" err="1"/>
              <a:t>di</a:t>
            </a:r>
            <a:r>
              <a:rPr lang="en-US" sz="1800" dirty="0"/>
              <a:t> </a:t>
            </a:r>
            <a:r>
              <a:rPr lang="en-US" sz="1800" dirty="0" err="1"/>
              <a:t>hasilkan</a:t>
            </a:r>
            <a:r>
              <a:rPr lang="en-US" sz="1800" dirty="0"/>
              <a:t> </a:t>
            </a:r>
            <a:r>
              <a:rPr lang="en-US" sz="1800" dirty="0" err="1"/>
              <a:t>mungkin</a:t>
            </a:r>
            <a:r>
              <a:rPr lang="en-US" sz="1800" dirty="0"/>
              <a:t> </a:t>
            </a:r>
            <a:r>
              <a:rPr lang="en-US" sz="1800" dirty="0" err="1"/>
              <a:t>berupa</a:t>
            </a:r>
            <a:r>
              <a:rPr lang="en-US" sz="1800" dirty="0"/>
              <a:t> </a:t>
            </a:r>
            <a:r>
              <a:rPr lang="en-US" sz="1800" dirty="0" err="1"/>
              <a:t>polutan</a:t>
            </a:r>
            <a:r>
              <a:rPr lang="en-US" sz="1800" dirty="0"/>
              <a:t> </a:t>
            </a:r>
            <a:r>
              <a:rPr lang="en-US" sz="1800" dirty="0" err="1"/>
              <a:t>organik</a:t>
            </a:r>
            <a:r>
              <a:rPr lang="en-US" sz="1800" dirty="0"/>
              <a:t> (</a:t>
            </a:r>
            <a:r>
              <a:rPr lang="en-US" sz="1800" dirty="0" err="1"/>
              <a:t>berbau</a:t>
            </a:r>
            <a:r>
              <a:rPr lang="en-US" sz="1800" dirty="0"/>
              <a:t> </a:t>
            </a:r>
            <a:r>
              <a:rPr lang="en-US" sz="1800" dirty="0" err="1"/>
              <a:t>busuk</a:t>
            </a:r>
            <a:r>
              <a:rPr lang="en-US" sz="1800" dirty="0"/>
              <a:t>), </a:t>
            </a:r>
            <a:r>
              <a:rPr lang="en-US" sz="1800" dirty="0" err="1"/>
              <a:t>polutan</a:t>
            </a:r>
            <a:r>
              <a:rPr lang="en-US" sz="1800" dirty="0"/>
              <a:t> </a:t>
            </a:r>
            <a:r>
              <a:rPr lang="en-US" sz="1800" dirty="0" err="1"/>
              <a:t>anorganik</a:t>
            </a:r>
            <a:r>
              <a:rPr lang="en-US" sz="1800" dirty="0"/>
              <a:t> (</a:t>
            </a:r>
            <a:r>
              <a:rPr lang="en-US" sz="1800" dirty="0" err="1"/>
              <a:t>berbui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berwarna</a:t>
            </a:r>
            <a:r>
              <a:rPr lang="en-US" sz="1800" dirty="0"/>
              <a:t>)</a:t>
            </a:r>
            <a:r>
              <a:rPr lang="id-ID" sz="1800" dirty="0"/>
              <a:t>, </a:t>
            </a:r>
            <a:r>
              <a:rPr lang="en-US" sz="1800" dirty="0" err="1"/>
              <a:t>Pada</a:t>
            </a:r>
            <a:r>
              <a:rPr lang="en-US" sz="1800" dirty="0"/>
              <a:t> </a:t>
            </a:r>
            <a:r>
              <a:rPr lang="en-US" sz="1800" dirty="0" err="1"/>
              <a:t>umumnya</a:t>
            </a:r>
            <a:r>
              <a:rPr lang="en-US" sz="1800" dirty="0"/>
              <a:t> </a:t>
            </a:r>
            <a:r>
              <a:rPr lang="en-US" sz="1800" dirty="0" err="1"/>
              <a:t>bahan</a:t>
            </a:r>
            <a:r>
              <a:rPr lang="en-US" sz="1800" dirty="0"/>
              <a:t> – </a:t>
            </a:r>
            <a:r>
              <a:rPr lang="en-US" sz="1800" dirty="0" err="1"/>
              <a:t>bahan</a:t>
            </a:r>
            <a:r>
              <a:rPr lang="en-US" sz="1800" dirty="0"/>
              <a:t> </a:t>
            </a:r>
            <a:r>
              <a:rPr lang="en-US" sz="1800" dirty="0" err="1"/>
              <a:t>organik</a:t>
            </a:r>
            <a:r>
              <a:rPr lang="en-US" sz="1800" dirty="0"/>
              <a:t> yang </a:t>
            </a:r>
            <a:r>
              <a:rPr lang="en-US" sz="1800" dirty="0" err="1"/>
              <a:t>terkandung</a:t>
            </a:r>
            <a:r>
              <a:rPr lang="en-US" sz="1800" dirty="0"/>
              <a:t> </a:t>
            </a:r>
            <a:r>
              <a:rPr lang="en-US" sz="1800" dirty="0" err="1"/>
              <a:t>dalam</a:t>
            </a:r>
            <a:r>
              <a:rPr lang="en-US" sz="1800" dirty="0"/>
              <a:t> </a:t>
            </a:r>
            <a:r>
              <a:rPr lang="en-US" sz="1800" dirty="0" err="1"/>
              <a:t>industri</a:t>
            </a:r>
            <a:r>
              <a:rPr lang="en-US" sz="1800" dirty="0"/>
              <a:t> </a:t>
            </a:r>
            <a:r>
              <a:rPr lang="en-US" sz="1800" dirty="0" err="1"/>
              <a:t>tahu</a:t>
            </a:r>
            <a:r>
              <a:rPr lang="en-US" sz="1800" dirty="0"/>
              <a:t> </a:t>
            </a:r>
            <a:r>
              <a:rPr lang="en-US" sz="1800" dirty="0" err="1"/>
              <a:t>sangat</a:t>
            </a:r>
            <a:r>
              <a:rPr lang="en-US" sz="1800" dirty="0"/>
              <a:t> </a:t>
            </a:r>
            <a:r>
              <a:rPr lang="en-US" sz="1800" dirty="0" err="1"/>
              <a:t>tinggi</a:t>
            </a:r>
            <a:r>
              <a:rPr lang="en-US" sz="1800" dirty="0"/>
              <a:t>, </a:t>
            </a:r>
            <a:r>
              <a:rPr lang="en-US" sz="1800" dirty="0" err="1"/>
              <a:t>senyawa</a:t>
            </a:r>
            <a:r>
              <a:rPr lang="en-US" sz="1800" dirty="0"/>
              <a:t> </a:t>
            </a:r>
            <a:r>
              <a:rPr lang="en-US" sz="1800" dirty="0" err="1"/>
              <a:t>organik</a:t>
            </a:r>
            <a:r>
              <a:rPr lang="en-US" sz="1800" dirty="0"/>
              <a:t> </a:t>
            </a:r>
            <a:r>
              <a:rPr lang="en-US" sz="1800" dirty="0" err="1"/>
              <a:t>di</a:t>
            </a:r>
            <a:r>
              <a:rPr lang="en-US" sz="1800" dirty="0"/>
              <a:t> </a:t>
            </a:r>
            <a:r>
              <a:rPr lang="en-US" sz="1800" dirty="0" err="1"/>
              <a:t>dalam</a:t>
            </a:r>
            <a:r>
              <a:rPr lang="en-US" sz="1800" dirty="0"/>
              <a:t> air </a:t>
            </a:r>
            <a:r>
              <a:rPr lang="en-US" sz="1800" dirty="0" err="1"/>
              <a:t>buangan</a:t>
            </a:r>
            <a:r>
              <a:rPr lang="en-US" sz="1800" dirty="0"/>
              <a:t> </a:t>
            </a:r>
            <a:r>
              <a:rPr lang="en-US" sz="1800" dirty="0" err="1"/>
              <a:t>tersebut</a:t>
            </a:r>
            <a:r>
              <a:rPr lang="en-US" sz="1800" dirty="0"/>
              <a:t> </a:t>
            </a:r>
            <a:r>
              <a:rPr lang="en-US" sz="1800" dirty="0" err="1"/>
              <a:t>dapat</a:t>
            </a:r>
            <a:r>
              <a:rPr lang="en-US" sz="1800" dirty="0"/>
              <a:t> </a:t>
            </a:r>
            <a:r>
              <a:rPr lang="en-US" sz="1800" dirty="0" err="1"/>
              <a:t>berupa</a:t>
            </a:r>
            <a:r>
              <a:rPr lang="en-US" sz="1800" dirty="0"/>
              <a:t> protein, </a:t>
            </a:r>
            <a:r>
              <a:rPr lang="en-US" sz="1800" dirty="0" err="1"/>
              <a:t>karbohidrat</a:t>
            </a:r>
            <a:r>
              <a:rPr lang="en-US" sz="1800" dirty="0"/>
              <a:t>, </a:t>
            </a:r>
            <a:r>
              <a:rPr lang="en-US" sz="1800" dirty="0" err="1"/>
              <a:t>lemak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minyak</a:t>
            </a:r>
            <a:r>
              <a:rPr lang="id-ID" sz="1800" dirty="0"/>
              <a:t>.</a:t>
            </a:r>
            <a:endParaRPr sz="1800"/>
          </a:p>
        </p:txBody>
      </p:sp>
      <p:sp>
        <p:nvSpPr>
          <p:cNvPr id="58171" name="Google Shape;58171;p39"/>
          <p:cNvSpPr/>
          <p:nvPr/>
        </p:nvSpPr>
        <p:spPr>
          <a:xfrm>
            <a:off x="7011021" y="587086"/>
            <a:ext cx="555507" cy="653278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72" name="Google Shape;58172;p39"/>
          <p:cNvSpPr/>
          <p:nvPr/>
        </p:nvSpPr>
        <p:spPr>
          <a:xfrm rot="201319">
            <a:off x="1863438" y="762883"/>
            <a:ext cx="4108797" cy="328165"/>
          </a:xfrm>
          <a:custGeom>
            <a:avLst/>
            <a:gdLst/>
            <a:ahLst/>
            <a:cxnLst/>
            <a:rect l="l" t="t" r="r" b="b"/>
            <a:pathLst>
              <a:path w="79155" h="12013" extrusionOk="0">
                <a:moveTo>
                  <a:pt x="75065" y="1"/>
                </a:moveTo>
                <a:cubicBezTo>
                  <a:pt x="74952" y="1"/>
                  <a:pt x="74838" y="1"/>
                  <a:pt x="74710" y="72"/>
                </a:cubicBezTo>
                <a:lnTo>
                  <a:pt x="74426" y="72"/>
                </a:lnTo>
                <a:cubicBezTo>
                  <a:pt x="74000" y="129"/>
                  <a:pt x="73646" y="186"/>
                  <a:pt x="73291" y="242"/>
                </a:cubicBezTo>
                <a:cubicBezTo>
                  <a:pt x="74483" y="242"/>
                  <a:pt x="73773" y="540"/>
                  <a:pt x="73475" y="782"/>
                </a:cubicBezTo>
                <a:cubicBezTo>
                  <a:pt x="73063" y="782"/>
                  <a:pt x="72708" y="839"/>
                  <a:pt x="72353" y="839"/>
                </a:cubicBezTo>
                <a:cubicBezTo>
                  <a:pt x="72581" y="895"/>
                  <a:pt x="73291" y="895"/>
                  <a:pt x="72467" y="1066"/>
                </a:cubicBezTo>
                <a:cubicBezTo>
                  <a:pt x="72152" y="1066"/>
                  <a:pt x="71729" y="1174"/>
                  <a:pt x="71338" y="1174"/>
                </a:cubicBezTo>
                <a:cubicBezTo>
                  <a:pt x="71218" y="1174"/>
                  <a:pt x="71101" y="1164"/>
                  <a:pt x="70990" y="1137"/>
                </a:cubicBezTo>
                <a:cubicBezTo>
                  <a:pt x="71232" y="1009"/>
                  <a:pt x="71516" y="839"/>
                  <a:pt x="71814" y="711"/>
                </a:cubicBezTo>
                <a:lnTo>
                  <a:pt x="71814" y="711"/>
                </a:lnTo>
                <a:cubicBezTo>
                  <a:pt x="71459" y="782"/>
                  <a:pt x="71161" y="839"/>
                  <a:pt x="70877" y="839"/>
                </a:cubicBezTo>
                <a:cubicBezTo>
                  <a:pt x="70692" y="839"/>
                  <a:pt x="70579" y="839"/>
                  <a:pt x="70394" y="782"/>
                </a:cubicBezTo>
                <a:cubicBezTo>
                  <a:pt x="70281" y="782"/>
                  <a:pt x="70096" y="782"/>
                  <a:pt x="69926" y="711"/>
                </a:cubicBezTo>
                <a:cubicBezTo>
                  <a:pt x="69636" y="683"/>
                  <a:pt x="69334" y="656"/>
                  <a:pt x="69018" y="656"/>
                </a:cubicBezTo>
                <a:cubicBezTo>
                  <a:pt x="68682" y="656"/>
                  <a:pt x="68332" y="687"/>
                  <a:pt x="67966" y="782"/>
                </a:cubicBezTo>
                <a:lnTo>
                  <a:pt x="67498" y="427"/>
                </a:lnTo>
                <a:lnTo>
                  <a:pt x="66192" y="540"/>
                </a:lnTo>
                <a:lnTo>
                  <a:pt x="66319" y="356"/>
                </a:lnTo>
                <a:lnTo>
                  <a:pt x="64715" y="484"/>
                </a:lnTo>
                <a:cubicBezTo>
                  <a:pt x="63891" y="597"/>
                  <a:pt x="63778" y="782"/>
                  <a:pt x="63593" y="952"/>
                </a:cubicBezTo>
                <a:cubicBezTo>
                  <a:pt x="63076" y="997"/>
                  <a:pt x="62603" y="1087"/>
                  <a:pt x="62281" y="1087"/>
                </a:cubicBezTo>
                <a:cubicBezTo>
                  <a:pt x="62196" y="1087"/>
                  <a:pt x="62122" y="1081"/>
                  <a:pt x="62060" y="1066"/>
                </a:cubicBezTo>
                <a:lnTo>
                  <a:pt x="62827" y="782"/>
                </a:lnTo>
                <a:lnTo>
                  <a:pt x="62117" y="782"/>
                </a:lnTo>
                <a:cubicBezTo>
                  <a:pt x="62585" y="782"/>
                  <a:pt x="61520" y="952"/>
                  <a:pt x="61350" y="1009"/>
                </a:cubicBezTo>
                <a:cubicBezTo>
                  <a:pt x="60583" y="1066"/>
                  <a:pt x="60285" y="1066"/>
                  <a:pt x="60044" y="1066"/>
                </a:cubicBezTo>
                <a:cubicBezTo>
                  <a:pt x="59873" y="1066"/>
                  <a:pt x="59689" y="1066"/>
                  <a:pt x="59220" y="1009"/>
                </a:cubicBezTo>
                <a:cubicBezTo>
                  <a:pt x="58155" y="1250"/>
                  <a:pt x="56849" y="1137"/>
                  <a:pt x="56849" y="1421"/>
                </a:cubicBezTo>
                <a:cubicBezTo>
                  <a:pt x="56381" y="1421"/>
                  <a:pt x="55898" y="1492"/>
                  <a:pt x="55429" y="1492"/>
                </a:cubicBezTo>
                <a:cubicBezTo>
                  <a:pt x="54961" y="1492"/>
                  <a:pt x="54478" y="1549"/>
                  <a:pt x="54010" y="1605"/>
                </a:cubicBezTo>
                <a:cubicBezTo>
                  <a:pt x="53002" y="1662"/>
                  <a:pt x="52064" y="1776"/>
                  <a:pt x="51170" y="1847"/>
                </a:cubicBezTo>
                <a:lnTo>
                  <a:pt x="50403" y="2131"/>
                </a:lnTo>
                <a:cubicBezTo>
                  <a:pt x="49864" y="2131"/>
                  <a:pt x="49452" y="2131"/>
                  <a:pt x="49040" y="2202"/>
                </a:cubicBezTo>
                <a:cubicBezTo>
                  <a:pt x="48629" y="2258"/>
                  <a:pt x="48217" y="2315"/>
                  <a:pt x="47862" y="2372"/>
                </a:cubicBezTo>
                <a:cubicBezTo>
                  <a:pt x="47095" y="2486"/>
                  <a:pt x="46314" y="2613"/>
                  <a:pt x="45249" y="2727"/>
                </a:cubicBezTo>
                <a:lnTo>
                  <a:pt x="45377" y="2613"/>
                </a:lnTo>
                <a:lnTo>
                  <a:pt x="44256" y="2968"/>
                </a:lnTo>
                <a:cubicBezTo>
                  <a:pt x="44160" y="2965"/>
                  <a:pt x="44068" y="2964"/>
                  <a:pt x="43978" y="2964"/>
                </a:cubicBezTo>
                <a:cubicBezTo>
                  <a:pt x="42684" y="2964"/>
                  <a:pt x="41998" y="3284"/>
                  <a:pt x="40588" y="3284"/>
                </a:cubicBezTo>
                <a:cubicBezTo>
                  <a:pt x="40404" y="3284"/>
                  <a:pt x="40208" y="3279"/>
                  <a:pt x="39996" y="3266"/>
                </a:cubicBezTo>
                <a:cubicBezTo>
                  <a:pt x="37923" y="3323"/>
                  <a:pt x="36972" y="3735"/>
                  <a:pt x="36376" y="4260"/>
                </a:cubicBezTo>
                <a:cubicBezTo>
                  <a:pt x="35382" y="4558"/>
                  <a:pt x="34076" y="4445"/>
                  <a:pt x="33181" y="4502"/>
                </a:cubicBezTo>
                <a:lnTo>
                  <a:pt x="33721" y="4331"/>
                </a:lnTo>
                <a:lnTo>
                  <a:pt x="32954" y="4204"/>
                </a:lnTo>
                <a:cubicBezTo>
                  <a:pt x="31704" y="4445"/>
                  <a:pt x="31591" y="4331"/>
                  <a:pt x="29930" y="4743"/>
                </a:cubicBezTo>
                <a:cubicBezTo>
                  <a:pt x="27630" y="4857"/>
                  <a:pt x="28041" y="5510"/>
                  <a:pt x="27090" y="5865"/>
                </a:cubicBezTo>
                <a:lnTo>
                  <a:pt x="24847" y="5751"/>
                </a:lnTo>
                <a:lnTo>
                  <a:pt x="24904" y="5808"/>
                </a:lnTo>
                <a:cubicBezTo>
                  <a:pt x="23668" y="6461"/>
                  <a:pt x="23952" y="6163"/>
                  <a:pt x="20886" y="6631"/>
                </a:cubicBezTo>
                <a:lnTo>
                  <a:pt x="21056" y="6873"/>
                </a:lnTo>
                <a:cubicBezTo>
                  <a:pt x="20888" y="6844"/>
                  <a:pt x="20737" y="6831"/>
                  <a:pt x="20595" y="6831"/>
                </a:cubicBezTo>
                <a:cubicBezTo>
                  <a:pt x="19839" y="6831"/>
                  <a:pt x="19373" y="7189"/>
                  <a:pt x="18273" y="7284"/>
                </a:cubicBezTo>
                <a:cubicBezTo>
                  <a:pt x="17918" y="7341"/>
                  <a:pt x="17279" y="7341"/>
                  <a:pt x="16498" y="7341"/>
                </a:cubicBezTo>
                <a:cubicBezTo>
                  <a:pt x="15788" y="7341"/>
                  <a:pt x="15022" y="7341"/>
                  <a:pt x="14440" y="7583"/>
                </a:cubicBezTo>
                <a:cubicBezTo>
                  <a:pt x="14316" y="7577"/>
                  <a:pt x="14195" y="7574"/>
                  <a:pt x="14077" y="7574"/>
                </a:cubicBezTo>
                <a:cubicBezTo>
                  <a:pt x="13064" y="7574"/>
                  <a:pt x="12280" y="7784"/>
                  <a:pt x="11529" y="8051"/>
                </a:cubicBezTo>
                <a:cubicBezTo>
                  <a:pt x="10762" y="8293"/>
                  <a:pt x="9996" y="8591"/>
                  <a:pt x="8988" y="8761"/>
                </a:cubicBezTo>
                <a:cubicBezTo>
                  <a:pt x="8935" y="8759"/>
                  <a:pt x="8884" y="8758"/>
                  <a:pt x="8834" y="8758"/>
                </a:cubicBezTo>
                <a:cubicBezTo>
                  <a:pt x="7978" y="8758"/>
                  <a:pt x="7362" y="9083"/>
                  <a:pt x="6987" y="9083"/>
                </a:cubicBezTo>
                <a:cubicBezTo>
                  <a:pt x="6859" y="9083"/>
                  <a:pt x="6760" y="9045"/>
                  <a:pt x="6687" y="8946"/>
                </a:cubicBezTo>
                <a:lnTo>
                  <a:pt x="6858" y="8875"/>
                </a:lnTo>
                <a:lnTo>
                  <a:pt x="6389" y="8520"/>
                </a:lnTo>
                <a:lnTo>
                  <a:pt x="6389" y="8818"/>
                </a:lnTo>
                <a:cubicBezTo>
                  <a:pt x="5978" y="8818"/>
                  <a:pt x="5566" y="8875"/>
                  <a:pt x="5140" y="8946"/>
                </a:cubicBezTo>
                <a:cubicBezTo>
                  <a:pt x="4906" y="8974"/>
                  <a:pt x="4686" y="8988"/>
                  <a:pt x="4480" y="8988"/>
                </a:cubicBezTo>
                <a:cubicBezTo>
                  <a:pt x="4274" y="8988"/>
                  <a:pt x="4082" y="8974"/>
                  <a:pt x="3905" y="8946"/>
                </a:cubicBezTo>
                <a:lnTo>
                  <a:pt x="2371" y="9826"/>
                </a:lnTo>
                <a:cubicBezTo>
                  <a:pt x="2783" y="9712"/>
                  <a:pt x="3195" y="9656"/>
                  <a:pt x="3663" y="9585"/>
                </a:cubicBezTo>
                <a:lnTo>
                  <a:pt x="3607" y="9471"/>
                </a:lnTo>
                <a:cubicBezTo>
                  <a:pt x="3983" y="9419"/>
                  <a:pt x="4904" y="9166"/>
                  <a:pt x="5472" y="9166"/>
                </a:cubicBezTo>
                <a:cubicBezTo>
                  <a:pt x="5526" y="9166"/>
                  <a:pt x="5576" y="9168"/>
                  <a:pt x="5623" y="9173"/>
                </a:cubicBezTo>
                <a:cubicBezTo>
                  <a:pt x="5438" y="9230"/>
                  <a:pt x="5211" y="9301"/>
                  <a:pt x="5026" y="9357"/>
                </a:cubicBezTo>
                <a:cubicBezTo>
                  <a:pt x="5103" y="9351"/>
                  <a:pt x="5165" y="9348"/>
                  <a:pt x="5215" y="9348"/>
                </a:cubicBezTo>
                <a:cubicBezTo>
                  <a:pt x="5627" y="9348"/>
                  <a:pt x="5191" y="9542"/>
                  <a:pt x="5026" y="9656"/>
                </a:cubicBezTo>
                <a:cubicBezTo>
                  <a:pt x="3607" y="9769"/>
                  <a:pt x="4018" y="10011"/>
                  <a:pt x="2953" y="10238"/>
                </a:cubicBezTo>
                <a:cubicBezTo>
                  <a:pt x="2840" y="10294"/>
                  <a:pt x="2655" y="10294"/>
                  <a:pt x="2542" y="10294"/>
                </a:cubicBezTo>
                <a:cubicBezTo>
                  <a:pt x="2428" y="10294"/>
                  <a:pt x="2371" y="10294"/>
                  <a:pt x="2428" y="10181"/>
                </a:cubicBezTo>
                <a:lnTo>
                  <a:pt x="2428" y="10181"/>
                </a:lnTo>
                <a:cubicBezTo>
                  <a:pt x="2130" y="10294"/>
                  <a:pt x="1590" y="10422"/>
                  <a:pt x="1122" y="10536"/>
                </a:cubicBezTo>
                <a:cubicBezTo>
                  <a:pt x="653" y="10720"/>
                  <a:pt x="171" y="10834"/>
                  <a:pt x="171" y="11004"/>
                </a:cubicBezTo>
                <a:cubicBezTo>
                  <a:pt x="114" y="11004"/>
                  <a:pt x="57" y="10948"/>
                  <a:pt x="0" y="10948"/>
                </a:cubicBezTo>
                <a:cubicBezTo>
                  <a:pt x="171" y="11246"/>
                  <a:pt x="526" y="11430"/>
                  <a:pt x="951" y="11601"/>
                </a:cubicBezTo>
                <a:cubicBezTo>
                  <a:pt x="1363" y="11785"/>
                  <a:pt x="1889" y="11842"/>
                  <a:pt x="2300" y="12012"/>
                </a:cubicBezTo>
                <a:cubicBezTo>
                  <a:pt x="2428" y="11956"/>
                  <a:pt x="2542" y="11899"/>
                  <a:pt x="2655" y="11842"/>
                </a:cubicBezTo>
                <a:cubicBezTo>
                  <a:pt x="2726" y="11842"/>
                  <a:pt x="2783" y="11785"/>
                  <a:pt x="2840" y="11785"/>
                </a:cubicBezTo>
                <a:cubicBezTo>
                  <a:pt x="2897" y="11714"/>
                  <a:pt x="2953" y="11714"/>
                  <a:pt x="3081" y="11714"/>
                </a:cubicBezTo>
                <a:cubicBezTo>
                  <a:pt x="3365" y="11601"/>
                  <a:pt x="3607" y="11487"/>
                  <a:pt x="3905" y="11359"/>
                </a:cubicBezTo>
                <a:cubicBezTo>
                  <a:pt x="4615" y="11303"/>
                  <a:pt x="5211" y="11189"/>
                  <a:pt x="5736" y="11075"/>
                </a:cubicBezTo>
                <a:cubicBezTo>
                  <a:pt x="5850" y="11075"/>
                  <a:pt x="5978" y="11004"/>
                  <a:pt x="6148" y="10948"/>
                </a:cubicBezTo>
                <a:cubicBezTo>
                  <a:pt x="6276" y="10948"/>
                  <a:pt x="6446" y="10891"/>
                  <a:pt x="6560" y="10891"/>
                </a:cubicBezTo>
                <a:cubicBezTo>
                  <a:pt x="6801" y="10777"/>
                  <a:pt x="7099" y="10720"/>
                  <a:pt x="7397" y="10593"/>
                </a:cubicBezTo>
                <a:cubicBezTo>
                  <a:pt x="8462" y="10294"/>
                  <a:pt x="9527" y="9883"/>
                  <a:pt x="11004" y="9769"/>
                </a:cubicBezTo>
                <a:cubicBezTo>
                  <a:pt x="12310" y="9585"/>
                  <a:pt x="13375" y="9414"/>
                  <a:pt x="14496" y="9301"/>
                </a:cubicBezTo>
                <a:cubicBezTo>
                  <a:pt x="14724" y="9230"/>
                  <a:pt x="15022" y="9230"/>
                  <a:pt x="15263" y="9173"/>
                </a:cubicBezTo>
                <a:cubicBezTo>
                  <a:pt x="15561" y="9173"/>
                  <a:pt x="15859" y="9173"/>
                  <a:pt x="16143" y="9116"/>
                </a:cubicBezTo>
                <a:cubicBezTo>
                  <a:pt x="16740" y="9116"/>
                  <a:pt x="17336" y="9059"/>
                  <a:pt x="17989" y="9059"/>
                </a:cubicBezTo>
                <a:cubicBezTo>
                  <a:pt x="18401" y="8520"/>
                  <a:pt x="19636" y="8406"/>
                  <a:pt x="20999" y="8293"/>
                </a:cubicBezTo>
                <a:cubicBezTo>
                  <a:pt x="22419" y="8236"/>
                  <a:pt x="23896" y="8108"/>
                  <a:pt x="24790" y="7696"/>
                </a:cubicBezTo>
                <a:cubicBezTo>
                  <a:pt x="26025" y="7398"/>
                  <a:pt x="26678" y="6930"/>
                  <a:pt x="25670" y="6930"/>
                </a:cubicBezTo>
                <a:cubicBezTo>
                  <a:pt x="26150" y="6849"/>
                  <a:pt x="26470" y="6824"/>
                  <a:pt x="26710" y="6824"/>
                </a:cubicBezTo>
                <a:cubicBezTo>
                  <a:pt x="27088" y="6824"/>
                  <a:pt x="27270" y="6885"/>
                  <a:pt x="27568" y="6885"/>
                </a:cubicBezTo>
                <a:cubicBezTo>
                  <a:pt x="27783" y="6885"/>
                  <a:pt x="28058" y="6854"/>
                  <a:pt x="28510" y="6745"/>
                </a:cubicBezTo>
                <a:lnTo>
                  <a:pt x="28510" y="6745"/>
                </a:lnTo>
                <a:lnTo>
                  <a:pt x="28041" y="7171"/>
                </a:lnTo>
                <a:cubicBezTo>
                  <a:pt x="28262" y="7171"/>
                  <a:pt x="28511" y="7183"/>
                  <a:pt x="28774" y="7183"/>
                </a:cubicBezTo>
                <a:cubicBezTo>
                  <a:pt x="29071" y="7183"/>
                  <a:pt x="29387" y="7168"/>
                  <a:pt x="29703" y="7100"/>
                </a:cubicBezTo>
                <a:lnTo>
                  <a:pt x="30341" y="6688"/>
                </a:lnTo>
                <a:cubicBezTo>
                  <a:pt x="30481" y="6698"/>
                  <a:pt x="30615" y="6702"/>
                  <a:pt x="30745" y="6702"/>
                </a:cubicBezTo>
                <a:cubicBezTo>
                  <a:pt x="32326" y="6702"/>
                  <a:pt x="33210" y="6035"/>
                  <a:pt x="34956" y="6035"/>
                </a:cubicBezTo>
                <a:cubicBezTo>
                  <a:pt x="33721" y="5978"/>
                  <a:pt x="35495" y="5808"/>
                  <a:pt x="35311" y="5567"/>
                </a:cubicBezTo>
                <a:lnTo>
                  <a:pt x="35311" y="5567"/>
                </a:lnTo>
                <a:cubicBezTo>
                  <a:pt x="35609" y="5623"/>
                  <a:pt x="36802" y="5567"/>
                  <a:pt x="36376" y="5680"/>
                </a:cubicBezTo>
                <a:cubicBezTo>
                  <a:pt x="37623" y="5636"/>
                  <a:pt x="38792" y="5197"/>
                  <a:pt x="39698" y="5197"/>
                </a:cubicBezTo>
                <a:cubicBezTo>
                  <a:pt x="39958" y="5197"/>
                  <a:pt x="40196" y="5233"/>
                  <a:pt x="40408" y="5325"/>
                </a:cubicBezTo>
                <a:lnTo>
                  <a:pt x="40933" y="5155"/>
                </a:lnTo>
                <a:cubicBezTo>
                  <a:pt x="41384" y="5022"/>
                  <a:pt x="41797" y="4985"/>
                  <a:pt x="42202" y="4985"/>
                </a:cubicBezTo>
                <a:cubicBezTo>
                  <a:pt x="42703" y="4985"/>
                  <a:pt x="43190" y="5041"/>
                  <a:pt x="43716" y="5041"/>
                </a:cubicBezTo>
                <a:lnTo>
                  <a:pt x="43830" y="4857"/>
                </a:lnTo>
                <a:cubicBezTo>
                  <a:pt x="44198" y="4786"/>
                  <a:pt x="44767" y="4738"/>
                  <a:pt x="45276" y="4738"/>
                </a:cubicBezTo>
                <a:cubicBezTo>
                  <a:pt x="45590" y="4738"/>
                  <a:pt x="45881" y="4756"/>
                  <a:pt x="46087" y="4800"/>
                </a:cubicBezTo>
                <a:cubicBezTo>
                  <a:pt x="46911" y="4743"/>
                  <a:pt x="47805" y="4615"/>
                  <a:pt x="48685" y="4388"/>
                </a:cubicBezTo>
                <a:cubicBezTo>
                  <a:pt x="49580" y="4204"/>
                  <a:pt x="50460" y="3976"/>
                  <a:pt x="51284" y="3735"/>
                </a:cubicBezTo>
                <a:cubicBezTo>
                  <a:pt x="52945" y="3735"/>
                  <a:pt x="52178" y="3323"/>
                  <a:pt x="53655" y="3025"/>
                </a:cubicBezTo>
                <a:cubicBezTo>
                  <a:pt x="53713" y="3028"/>
                  <a:pt x="53773" y="3030"/>
                  <a:pt x="53835" y="3030"/>
                </a:cubicBezTo>
                <a:cubicBezTo>
                  <a:pt x="54632" y="3030"/>
                  <a:pt x="55701" y="2778"/>
                  <a:pt x="56392" y="2778"/>
                </a:cubicBezTo>
                <a:cubicBezTo>
                  <a:pt x="56575" y="2778"/>
                  <a:pt x="56731" y="2796"/>
                  <a:pt x="56849" y="2841"/>
                </a:cubicBezTo>
                <a:cubicBezTo>
                  <a:pt x="55543" y="2968"/>
                  <a:pt x="55429" y="3494"/>
                  <a:pt x="54010" y="3550"/>
                </a:cubicBezTo>
                <a:cubicBezTo>
                  <a:pt x="54549" y="3678"/>
                  <a:pt x="51710" y="3976"/>
                  <a:pt x="52945" y="4090"/>
                </a:cubicBezTo>
                <a:cubicBezTo>
                  <a:pt x="54251" y="3735"/>
                  <a:pt x="55728" y="3550"/>
                  <a:pt x="57204" y="3380"/>
                </a:cubicBezTo>
                <a:cubicBezTo>
                  <a:pt x="58681" y="3195"/>
                  <a:pt x="60101" y="3082"/>
                  <a:pt x="61293" y="2784"/>
                </a:cubicBezTo>
                <a:lnTo>
                  <a:pt x="61293" y="2784"/>
                </a:lnTo>
                <a:cubicBezTo>
                  <a:pt x="61250" y="2967"/>
                  <a:pt x="61588" y="3032"/>
                  <a:pt x="62096" y="3032"/>
                </a:cubicBezTo>
                <a:cubicBezTo>
                  <a:pt x="63086" y="3032"/>
                  <a:pt x="64721" y="2783"/>
                  <a:pt x="65425" y="2670"/>
                </a:cubicBezTo>
                <a:lnTo>
                  <a:pt x="65482" y="2784"/>
                </a:lnTo>
                <a:cubicBezTo>
                  <a:pt x="66433" y="2784"/>
                  <a:pt x="67143" y="2727"/>
                  <a:pt x="68563" y="2486"/>
                </a:cubicBezTo>
                <a:cubicBezTo>
                  <a:pt x="69457" y="2429"/>
                  <a:pt x="70337" y="2372"/>
                  <a:pt x="71161" y="2315"/>
                </a:cubicBezTo>
                <a:cubicBezTo>
                  <a:pt x="71719" y="2315"/>
                  <a:pt x="72271" y="2290"/>
                  <a:pt x="72805" y="2290"/>
                </a:cubicBezTo>
                <a:cubicBezTo>
                  <a:pt x="73071" y="2290"/>
                  <a:pt x="73333" y="2296"/>
                  <a:pt x="73589" y="2315"/>
                </a:cubicBezTo>
                <a:cubicBezTo>
                  <a:pt x="73887" y="2315"/>
                  <a:pt x="74128" y="2315"/>
                  <a:pt x="74426" y="2258"/>
                </a:cubicBezTo>
                <a:lnTo>
                  <a:pt x="74838" y="2258"/>
                </a:lnTo>
                <a:cubicBezTo>
                  <a:pt x="74952" y="2258"/>
                  <a:pt x="75136" y="2202"/>
                  <a:pt x="75250" y="2202"/>
                </a:cubicBezTo>
                <a:cubicBezTo>
                  <a:pt x="75775" y="2202"/>
                  <a:pt x="76315" y="2131"/>
                  <a:pt x="76911" y="2017"/>
                </a:cubicBezTo>
                <a:cubicBezTo>
                  <a:pt x="77976" y="1776"/>
                  <a:pt x="78743" y="1364"/>
                  <a:pt x="79154" y="1066"/>
                </a:cubicBezTo>
                <a:lnTo>
                  <a:pt x="79154" y="1066"/>
                </a:lnTo>
                <a:cubicBezTo>
                  <a:pt x="78501" y="1137"/>
                  <a:pt x="77848" y="1250"/>
                  <a:pt x="77266" y="1307"/>
                </a:cubicBezTo>
                <a:cubicBezTo>
                  <a:pt x="76911" y="1364"/>
                  <a:pt x="76613" y="1421"/>
                  <a:pt x="76315" y="1421"/>
                </a:cubicBezTo>
                <a:lnTo>
                  <a:pt x="75420" y="1421"/>
                </a:lnTo>
                <a:cubicBezTo>
                  <a:pt x="75065" y="1492"/>
                  <a:pt x="74781" y="1492"/>
                  <a:pt x="74483" y="1549"/>
                </a:cubicBezTo>
                <a:cubicBezTo>
                  <a:pt x="74185" y="1605"/>
                  <a:pt x="73887" y="1605"/>
                  <a:pt x="73646" y="1605"/>
                </a:cubicBezTo>
                <a:cubicBezTo>
                  <a:pt x="73502" y="1619"/>
                  <a:pt x="73361" y="1626"/>
                  <a:pt x="73224" y="1626"/>
                </a:cubicBezTo>
                <a:cubicBezTo>
                  <a:pt x="72802" y="1626"/>
                  <a:pt x="72409" y="1560"/>
                  <a:pt x="72055" y="1421"/>
                </a:cubicBezTo>
                <a:cubicBezTo>
                  <a:pt x="72936" y="1421"/>
                  <a:pt x="73418" y="1364"/>
                  <a:pt x="73887" y="1250"/>
                </a:cubicBezTo>
                <a:cubicBezTo>
                  <a:pt x="74071" y="1194"/>
                  <a:pt x="74299" y="1066"/>
                  <a:pt x="74483" y="1009"/>
                </a:cubicBezTo>
                <a:cubicBezTo>
                  <a:pt x="74540" y="1009"/>
                  <a:pt x="74597" y="952"/>
                  <a:pt x="74710" y="952"/>
                </a:cubicBezTo>
                <a:cubicBezTo>
                  <a:pt x="74781" y="895"/>
                  <a:pt x="74838" y="895"/>
                  <a:pt x="74952" y="895"/>
                </a:cubicBezTo>
                <a:cubicBezTo>
                  <a:pt x="75065" y="839"/>
                  <a:pt x="75250" y="782"/>
                  <a:pt x="75491" y="782"/>
                </a:cubicBezTo>
                <a:cubicBezTo>
                  <a:pt x="75193" y="711"/>
                  <a:pt x="74895" y="654"/>
                  <a:pt x="74597" y="654"/>
                </a:cubicBezTo>
                <a:cubicBezTo>
                  <a:pt x="74838" y="597"/>
                  <a:pt x="75065" y="540"/>
                  <a:pt x="75307" y="484"/>
                </a:cubicBezTo>
                <a:cubicBezTo>
                  <a:pt x="75136" y="427"/>
                  <a:pt x="75250" y="356"/>
                  <a:pt x="75420" y="242"/>
                </a:cubicBezTo>
                <a:cubicBezTo>
                  <a:pt x="75605" y="186"/>
                  <a:pt x="75775" y="72"/>
                  <a:pt x="7571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82" name="Google Shape;58182;p40"/>
          <p:cNvSpPr/>
          <p:nvPr/>
        </p:nvSpPr>
        <p:spPr>
          <a:xfrm>
            <a:off x="7391900" y="3665400"/>
            <a:ext cx="417618" cy="491120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58170;p39"/>
          <p:cNvSpPr txBox="1">
            <a:spLocks noGrp="1"/>
          </p:cNvSpPr>
          <p:nvPr>
            <p:ph type="subTitle" idx="1"/>
          </p:nvPr>
        </p:nvSpPr>
        <p:spPr>
          <a:xfrm>
            <a:off x="571472" y="142858"/>
            <a:ext cx="6858048" cy="11633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id-ID" sz="2000" dirty="0"/>
              <a:t>	</a:t>
            </a:r>
            <a:r>
              <a:rPr lang="en-US" sz="2000" dirty="0"/>
              <a:t>Air </a:t>
            </a:r>
            <a:r>
              <a:rPr lang="en-US" sz="2000" dirty="0" err="1"/>
              <a:t>buangan</a:t>
            </a:r>
            <a:r>
              <a:rPr lang="en-US" sz="2000" dirty="0"/>
              <a:t> </a:t>
            </a:r>
            <a:r>
              <a:rPr lang="en-US" sz="2000" dirty="0" err="1"/>
              <a:t>industri</a:t>
            </a:r>
            <a:r>
              <a:rPr lang="en-US" sz="2000" dirty="0"/>
              <a:t> </a:t>
            </a:r>
            <a:r>
              <a:rPr lang="en-US" sz="2000" dirty="0" err="1"/>
              <a:t>tahu</a:t>
            </a:r>
            <a:r>
              <a:rPr lang="en-US" sz="2000" dirty="0"/>
              <a:t> </a:t>
            </a:r>
            <a:r>
              <a:rPr lang="en-US" sz="2000" dirty="0" err="1"/>
              <a:t>kualitasnya</a:t>
            </a:r>
            <a:r>
              <a:rPr lang="en-US" sz="2000" dirty="0"/>
              <a:t> </a:t>
            </a:r>
            <a:r>
              <a:rPr lang="en-US" sz="2000" dirty="0" err="1"/>
              <a:t>bergantung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proses</a:t>
            </a:r>
            <a:r>
              <a:rPr lang="en-US" sz="2000" dirty="0"/>
              <a:t> yang </a:t>
            </a:r>
            <a:r>
              <a:rPr lang="en-US" sz="2000" dirty="0" err="1"/>
              <a:t>digunakan</a:t>
            </a:r>
            <a:r>
              <a:rPr lang="en-US" sz="2000" dirty="0"/>
              <a:t>. </a:t>
            </a:r>
            <a:r>
              <a:rPr lang="en-US" sz="2000" dirty="0" err="1"/>
              <a:t>Apabila</a:t>
            </a:r>
            <a:r>
              <a:rPr lang="en-US" sz="2000" dirty="0"/>
              <a:t> air </a:t>
            </a:r>
            <a:r>
              <a:rPr lang="en-US" sz="2000" dirty="0" err="1"/>
              <a:t>prosesnya</a:t>
            </a:r>
            <a:r>
              <a:rPr lang="en-US" sz="2000" dirty="0"/>
              <a:t> </a:t>
            </a:r>
            <a:r>
              <a:rPr lang="en-US" sz="2000" dirty="0" err="1"/>
              <a:t>baik</a:t>
            </a:r>
            <a:r>
              <a:rPr lang="en-US" sz="2000" dirty="0"/>
              <a:t>, </a:t>
            </a:r>
            <a:r>
              <a:rPr lang="en-US" sz="2000" dirty="0" err="1"/>
              <a:t>maka</a:t>
            </a:r>
            <a:r>
              <a:rPr lang="en-US" sz="2000" dirty="0"/>
              <a:t> </a:t>
            </a:r>
            <a:r>
              <a:rPr lang="en-US" sz="2000" dirty="0" err="1"/>
              <a:t>kandungan</a:t>
            </a:r>
            <a:r>
              <a:rPr lang="en-US" sz="2000" dirty="0"/>
              <a:t> </a:t>
            </a:r>
            <a:r>
              <a:rPr lang="en-US" sz="2000" dirty="0" err="1"/>
              <a:t>bahan</a:t>
            </a:r>
            <a:r>
              <a:rPr lang="en-US" sz="2000" dirty="0"/>
              <a:t> </a:t>
            </a:r>
            <a:r>
              <a:rPr lang="en-US" sz="2000" dirty="0" err="1"/>
              <a:t>organik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air </a:t>
            </a:r>
            <a:r>
              <a:rPr lang="en-US" sz="2000" dirty="0" err="1"/>
              <a:t>buangannya</a:t>
            </a:r>
            <a:r>
              <a:rPr lang="en-US" sz="2000" dirty="0"/>
              <a:t> </a:t>
            </a:r>
            <a:r>
              <a:rPr lang="en-US" sz="2000" dirty="0" err="1"/>
              <a:t>biasanya</a:t>
            </a:r>
            <a:r>
              <a:rPr lang="en-US" sz="2000" dirty="0"/>
              <a:t> </a:t>
            </a:r>
            <a:r>
              <a:rPr lang="en-US" sz="2000" dirty="0" err="1"/>
              <a:t>rendah</a:t>
            </a:r>
            <a:r>
              <a:rPr lang="id-ID" sz="2000" dirty="0"/>
              <a:t>. </a:t>
            </a:r>
            <a:r>
              <a:rPr lang="en-US" sz="2000" dirty="0" err="1"/>
              <a:t>Pencemaran</a:t>
            </a:r>
            <a:r>
              <a:rPr lang="en-US" sz="2000" dirty="0"/>
              <a:t> </a:t>
            </a:r>
            <a:r>
              <a:rPr lang="en-US" sz="2000" dirty="0" err="1"/>
              <a:t>limbah</a:t>
            </a:r>
            <a:r>
              <a:rPr lang="en-US" sz="2000" dirty="0"/>
              <a:t> </a:t>
            </a:r>
            <a:r>
              <a:rPr lang="en-US" sz="2000" dirty="0" err="1"/>
              <a:t>sangat</a:t>
            </a:r>
            <a:r>
              <a:rPr lang="en-US" sz="2000" dirty="0"/>
              <a:t> </a:t>
            </a:r>
            <a:r>
              <a:rPr lang="en-US" sz="2000" dirty="0" err="1"/>
              <a:t>berbahaya</a:t>
            </a:r>
            <a:r>
              <a:rPr lang="en-US" sz="2000" dirty="0"/>
              <a:t> </a:t>
            </a:r>
            <a:r>
              <a:rPr lang="en-US" sz="2000" dirty="0" err="1"/>
              <a:t>bagi</a:t>
            </a:r>
            <a:r>
              <a:rPr lang="en-US" sz="2000" dirty="0"/>
              <a:t> biota </a:t>
            </a:r>
            <a:r>
              <a:rPr lang="en-US" sz="2000" dirty="0" err="1"/>
              <a:t>di</a:t>
            </a:r>
            <a:r>
              <a:rPr lang="en-US" sz="2000" dirty="0"/>
              <a:t> </a:t>
            </a:r>
            <a:r>
              <a:rPr lang="en-US" sz="2000" dirty="0" err="1"/>
              <a:t>perairan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jenis</a:t>
            </a:r>
            <a:r>
              <a:rPr lang="en-US" sz="2000" dirty="0"/>
              <a:t> </a:t>
            </a:r>
            <a:r>
              <a:rPr lang="en-US" sz="2000" dirty="0" err="1"/>
              <a:t>ekosistem</a:t>
            </a:r>
            <a:r>
              <a:rPr lang="en-US" sz="2000" dirty="0"/>
              <a:t> </a:t>
            </a:r>
            <a:r>
              <a:rPr lang="en-US" sz="2000" dirty="0" err="1"/>
              <a:t>mengalami</a:t>
            </a:r>
            <a:r>
              <a:rPr lang="en-US" sz="2000" dirty="0"/>
              <a:t> </a:t>
            </a:r>
            <a:r>
              <a:rPr lang="en-US" sz="2000" dirty="0" err="1"/>
              <a:t>keracunan</a:t>
            </a:r>
            <a:r>
              <a:rPr lang="en-US" sz="2000" dirty="0"/>
              <a:t>. </a:t>
            </a:r>
            <a:r>
              <a:rPr lang="en-US" sz="2000" dirty="0" err="1"/>
              <a:t>Setiap</a:t>
            </a:r>
            <a:r>
              <a:rPr lang="en-US" sz="2000" dirty="0"/>
              <a:t> </a:t>
            </a:r>
            <a:r>
              <a:rPr lang="en-US" sz="2000" dirty="0" err="1"/>
              <a:t>spesies</a:t>
            </a:r>
            <a:r>
              <a:rPr lang="en-US" sz="2000" dirty="0"/>
              <a:t> yang </a:t>
            </a:r>
            <a:r>
              <a:rPr lang="en-US" sz="2000" dirty="0" err="1"/>
              <a:t>berada</a:t>
            </a:r>
            <a:r>
              <a:rPr lang="en-US" sz="2000" dirty="0"/>
              <a:t> </a:t>
            </a:r>
            <a:r>
              <a:rPr lang="en-US" sz="2000" dirty="0" err="1"/>
              <a:t>di</a:t>
            </a:r>
            <a:r>
              <a:rPr lang="en-US" sz="2000" dirty="0"/>
              <a:t> </a:t>
            </a:r>
            <a:r>
              <a:rPr lang="en-US" sz="2000" dirty="0" err="1"/>
              <a:t>perairan</a:t>
            </a:r>
            <a:r>
              <a:rPr lang="en-US" sz="2000" dirty="0"/>
              <a:t> </a:t>
            </a:r>
            <a:r>
              <a:rPr lang="en-US" sz="2000" dirty="0" err="1"/>
              <a:t>berbeda</a:t>
            </a:r>
            <a:r>
              <a:rPr lang="en-US" sz="2000" dirty="0"/>
              <a:t> – </a:t>
            </a:r>
            <a:r>
              <a:rPr lang="en-US" sz="2000" dirty="0" err="1"/>
              <a:t>beda</a:t>
            </a:r>
            <a:r>
              <a:rPr lang="en-US" sz="2000" dirty="0"/>
              <a:t> </a:t>
            </a:r>
            <a:r>
              <a:rPr lang="en-US" sz="2000" dirty="0" err="1"/>
              <a:t>ada</a:t>
            </a:r>
            <a:r>
              <a:rPr lang="en-US" sz="2000" dirty="0"/>
              <a:t> </a:t>
            </a:r>
            <a:r>
              <a:rPr lang="en-US" sz="2000" dirty="0" err="1"/>
              <a:t>spesies</a:t>
            </a:r>
            <a:r>
              <a:rPr lang="en-US" sz="2000" dirty="0"/>
              <a:t> yang </a:t>
            </a:r>
            <a:r>
              <a:rPr lang="en-US" sz="2000" dirty="0" err="1"/>
              <a:t>tahan</a:t>
            </a:r>
            <a:r>
              <a:rPr lang="en-US" sz="2000" dirty="0"/>
              <a:t> </a:t>
            </a:r>
            <a:r>
              <a:rPr lang="en-US" sz="2000" dirty="0" err="1"/>
              <a:t>terhadap</a:t>
            </a:r>
            <a:r>
              <a:rPr lang="en-US" sz="2000" dirty="0"/>
              <a:t> </a:t>
            </a:r>
            <a:r>
              <a:rPr lang="en-US" sz="2000" dirty="0" err="1"/>
              <a:t>pencemaran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ada</a:t>
            </a:r>
            <a:r>
              <a:rPr lang="en-US" sz="2000" dirty="0"/>
              <a:t> </a:t>
            </a:r>
            <a:r>
              <a:rPr lang="en-US" sz="2000" dirty="0" err="1"/>
              <a:t>juga</a:t>
            </a:r>
            <a:r>
              <a:rPr lang="en-US" sz="2000" dirty="0"/>
              <a:t> yang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tahan</a:t>
            </a:r>
            <a:r>
              <a:rPr lang="en-US" sz="2000" dirty="0"/>
              <a:t> </a:t>
            </a:r>
            <a:r>
              <a:rPr lang="en-US" sz="2000" dirty="0" err="1"/>
              <a:t>terhadap</a:t>
            </a:r>
            <a:r>
              <a:rPr lang="en-US" sz="2000" dirty="0"/>
              <a:t> </a:t>
            </a:r>
            <a:r>
              <a:rPr lang="en-US" sz="2000" dirty="0" err="1"/>
              <a:t>pencemaran</a:t>
            </a:r>
            <a:r>
              <a:rPr lang="en-US" sz="2000" dirty="0"/>
              <a:t> yang </a:t>
            </a:r>
            <a:r>
              <a:rPr lang="en-US" sz="2000" dirty="0" err="1"/>
              <a:t>terjadi</a:t>
            </a:r>
            <a:r>
              <a:rPr lang="en-US" sz="2000" dirty="0"/>
              <a:t> </a:t>
            </a:r>
            <a:r>
              <a:rPr lang="en-US" sz="2000" dirty="0" err="1"/>
              <a:t>di</a:t>
            </a:r>
            <a:r>
              <a:rPr lang="en-US" sz="2000" dirty="0"/>
              <a:t> </a:t>
            </a:r>
            <a:r>
              <a:rPr lang="en-US" sz="2000" dirty="0" err="1"/>
              <a:t>perairan</a:t>
            </a:r>
            <a:r>
              <a:rPr lang="id-ID" sz="2000" dirty="0"/>
              <a:t>. </a:t>
            </a:r>
            <a:r>
              <a:rPr lang="en-US" sz="2000" dirty="0" err="1"/>
              <a:t>pemcemaran</a:t>
            </a:r>
            <a:r>
              <a:rPr lang="en-US" sz="2000" dirty="0"/>
              <a:t> yang </a:t>
            </a:r>
            <a:r>
              <a:rPr lang="en-US" sz="2000" dirty="0" err="1"/>
              <a:t>terjadi</a:t>
            </a:r>
            <a:r>
              <a:rPr lang="en-US" sz="2000" dirty="0"/>
              <a:t> </a:t>
            </a:r>
            <a:r>
              <a:rPr lang="en-US" sz="2000" dirty="0" err="1"/>
              <a:t>terhadap</a:t>
            </a:r>
            <a:r>
              <a:rPr lang="en-US" sz="2000" dirty="0"/>
              <a:t> </a:t>
            </a:r>
            <a:r>
              <a:rPr lang="en-US" sz="2000" dirty="0" err="1"/>
              <a:t>lingkungan</a:t>
            </a:r>
            <a:r>
              <a:rPr lang="en-US" sz="2000" dirty="0"/>
              <a:t> </a:t>
            </a:r>
            <a:r>
              <a:rPr lang="en-US" sz="2000" dirty="0" err="1"/>
              <a:t>hidup</a:t>
            </a:r>
            <a:r>
              <a:rPr lang="en-US" sz="2000" dirty="0"/>
              <a:t> </a:t>
            </a:r>
            <a:r>
              <a:rPr lang="en-US" sz="2000" dirty="0" err="1"/>
              <a:t>pasti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berdampak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ekosistem</a:t>
            </a:r>
            <a:r>
              <a:rPr lang="en-US" sz="2000" dirty="0"/>
              <a:t> (</a:t>
            </a:r>
            <a:r>
              <a:rPr lang="en-US" sz="2000" dirty="0" err="1"/>
              <a:t>perairan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laut</a:t>
            </a:r>
            <a:r>
              <a:rPr lang="en-US" sz="2000" dirty="0"/>
              <a:t>), </a:t>
            </a:r>
            <a:r>
              <a:rPr lang="en-US" sz="2000" dirty="0" err="1"/>
              <a:t>karena</a:t>
            </a:r>
            <a:r>
              <a:rPr lang="en-US" sz="2000" dirty="0"/>
              <a:t> </a:t>
            </a:r>
            <a:r>
              <a:rPr lang="en-US" sz="2000" dirty="0" err="1"/>
              <a:t>limbah</a:t>
            </a:r>
            <a:r>
              <a:rPr lang="en-US" sz="2000" dirty="0"/>
              <a:t> </a:t>
            </a:r>
            <a:r>
              <a:rPr lang="en-US" sz="2000" dirty="0" err="1"/>
              <a:t>cair</a:t>
            </a:r>
            <a:r>
              <a:rPr lang="en-US" sz="2000" dirty="0"/>
              <a:t> </a:t>
            </a:r>
            <a:r>
              <a:rPr lang="en-US" sz="2000" dirty="0" err="1"/>
              <a:t>industri</a:t>
            </a:r>
            <a:r>
              <a:rPr lang="en-US" sz="2000" dirty="0"/>
              <a:t> </a:t>
            </a:r>
            <a:r>
              <a:rPr lang="en-US" sz="2000" dirty="0" err="1"/>
              <a:t>tahu</a:t>
            </a:r>
            <a:r>
              <a:rPr lang="en-US" sz="2000" dirty="0"/>
              <a:t> </a:t>
            </a:r>
            <a:r>
              <a:rPr lang="en-US" sz="2000" dirty="0" err="1"/>
              <a:t>menyebabkan</a:t>
            </a:r>
            <a:r>
              <a:rPr lang="en-US" sz="2000" dirty="0"/>
              <a:t> </a:t>
            </a:r>
            <a:r>
              <a:rPr lang="en-US" sz="2000" dirty="0" err="1"/>
              <a:t>kerusakan</a:t>
            </a:r>
            <a:r>
              <a:rPr lang="en-US" sz="2000" dirty="0"/>
              <a:t> </a:t>
            </a:r>
            <a:r>
              <a:rPr lang="en-US" sz="2000" dirty="0" err="1"/>
              <a:t>lingkungan</a:t>
            </a:r>
            <a:r>
              <a:rPr lang="en-US" sz="2000" dirty="0"/>
              <a:t>,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juga</a:t>
            </a:r>
            <a:r>
              <a:rPr lang="en-US" sz="2000" dirty="0"/>
              <a:t> </a:t>
            </a:r>
            <a:r>
              <a:rPr lang="en-US" sz="2000" dirty="0" err="1"/>
              <a:t>bisa</a:t>
            </a:r>
            <a:r>
              <a:rPr lang="en-US" sz="2000" dirty="0"/>
              <a:t> </a:t>
            </a:r>
            <a:r>
              <a:rPr lang="en-US" sz="2000" dirty="0" err="1"/>
              <a:t>berdampak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kesehatan</a:t>
            </a:r>
            <a:r>
              <a:rPr lang="en-US" sz="2000" dirty="0"/>
              <a:t> </a:t>
            </a:r>
            <a:r>
              <a:rPr lang="en-US" sz="2000" dirty="0" err="1"/>
              <a:t>manusia</a:t>
            </a:r>
            <a:r>
              <a:rPr lang="en-US" sz="2000" dirty="0"/>
              <a:t>. 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58170;p39"/>
          <p:cNvSpPr txBox="1">
            <a:spLocks/>
          </p:cNvSpPr>
          <p:nvPr/>
        </p:nvSpPr>
        <p:spPr>
          <a:xfrm>
            <a:off x="928662" y="142858"/>
            <a:ext cx="7786742" cy="1163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>
              <a:buClr>
                <a:schemeClr val="dk2"/>
              </a:buClr>
              <a:buSzPts val="1400"/>
            </a:pPr>
            <a:r>
              <a:rPr lang="id-ID" sz="2000" b="1" dirty="0">
                <a:solidFill>
                  <a:schemeClr val="bg1"/>
                </a:solidFill>
                <a:latin typeface="Times New Roman" pitchFamily="18" charset="0"/>
                <a:ea typeface="Public Sans Medium"/>
                <a:cs typeface="Times New Roman" pitchFamily="18" charset="0"/>
                <a:sym typeface="Public Sans Medium"/>
              </a:rPr>
              <a:t>2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itchFamily="18" charset="0"/>
                <a:ea typeface="Public Sans Medium"/>
                <a:cs typeface="Times New Roman" pitchFamily="18" charset="0"/>
                <a:sym typeface="Public Sans Medium"/>
              </a:rPr>
              <a:t>.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Penerapan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Sanksi–Sanksi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Dalam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Menanggulangi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Pencemaran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Limbah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Pabrik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Tahu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Terhadap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Lin</a:t>
            </a:r>
            <a:r>
              <a:rPr lang="id-ID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kungan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id-ID" sz="20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just">
              <a:buClr>
                <a:schemeClr val="dk2"/>
              </a:buClr>
              <a:buSzPts val="1400"/>
            </a:pP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itchFamily="18" charset="0"/>
              <a:ea typeface="Public Sans Medium"/>
              <a:cs typeface="Times New Roman" pitchFamily="18" charset="0"/>
              <a:sym typeface="Public Sans Medium"/>
            </a:endParaRPr>
          </a:p>
          <a:p>
            <a:pPr marL="342900" lvl="0" indent="-342900" algn="just">
              <a:buClr>
                <a:schemeClr val="dk2"/>
              </a:buClr>
              <a:buSzPts val="1400"/>
            </a:pPr>
            <a:r>
              <a:rPr lang="id-ID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a.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Pasal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98 UU No. 32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Tahun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2009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tentang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perlindungan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pengelolaan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memberikan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sanksi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pidana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(1)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setiap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orang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dengan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sengaja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melakukan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perbuatan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mengakibatkan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dilampauinya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baku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mutu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udara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ambien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baku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mutu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air,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baku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mutu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air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laut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atau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kriteria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baku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kerusakan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pidana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dengan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pidana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penjara</a:t>
            </a:r>
            <a:r>
              <a:rPr lang="id-ID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3 – 10 tahun dan denda 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Rp3.000.000.000,00 </a:t>
            </a:r>
            <a:r>
              <a:rPr lang="id-ID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- 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Rp10.000.000.000,00</a:t>
            </a:r>
            <a:r>
              <a:rPr lang="id-ID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342900" lvl="0" indent="-342900" algn="just">
              <a:buClr>
                <a:schemeClr val="dk2"/>
              </a:buClr>
              <a:buSzPts val="1400"/>
            </a:pPr>
            <a:r>
              <a:rPr lang="id-ID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b.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Pasal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106 UU No. 32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Tahun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2009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meyatakan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bahwa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setiap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orang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memasukkan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limbah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B3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ke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dalam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wilayah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Negara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Kesatuan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Republik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Indonesia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sebagaimana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dimaksud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dalam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pasal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69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huruf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d,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dipidana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dengan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penjara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d-ID" sz="2000" dirty="0">
                <a:latin typeface="Times New Roman" pitchFamily="18" charset="0"/>
                <a:cs typeface="Times New Roman" pitchFamily="18" charset="0"/>
              </a:rPr>
              <a:t>5 – 15 tahun dan denda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Rp5.000.000.000,00</a:t>
            </a:r>
            <a:r>
              <a:rPr lang="id-ID" sz="2000" dirty="0">
                <a:latin typeface="Times New Roman" pitchFamily="18" charset="0"/>
                <a:cs typeface="Times New Roman" pitchFamily="18" charset="0"/>
              </a:rPr>
              <a:t> –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Rp</a:t>
            </a:r>
            <a:r>
              <a:rPr lang="id-ID" sz="20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5.000.000.000,00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itchFamily="18" charset="0"/>
              <a:ea typeface="Public Sans Medium"/>
              <a:cs typeface="Times New Roman" pitchFamily="18" charset="0"/>
              <a:sym typeface="Public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58169;p39"/>
          <p:cNvSpPr txBox="1">
            <a:spLocks noGrp="1"/>
          </p:cNvSpPr>
          <p:nvPr>
            <p:ph type="title"/>
          </p:nvPr>
        </p:nvSpPr>
        <p:spPr>
          <a:xfrm>
            <a:off x="1500166" y="142858"/>
            <a:ext cx="4946621" cy="675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KESIMPULAN</a:t>
            </a:r>
            <a:endParaRPr/>
          </a:p>
        </p:txBody>
      </p:sp>
      <p:sp>
        <p:nvSpPr>
          <p:cNvPr id="28" name="Google Shape;58170;p39"/>
          <p:cNvSpPr txBox="1">
            <a:spLocks noGrp="1"/>
          </p:cNvSpPr>
          <p:nvPr>
            <p:ph type="subTitle" idx="1"/>
          </p:nvPr>
        </p:nvSpPr>
        <p:spPr>
          <a:xfrm>
            <a:off x="928662" y="1000114"/>
            <a:ext cx="7500990" cy="11633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Dampak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dari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pencemaran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limbah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pabrik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tahu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terhadap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yaitu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rusaknya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kualitas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terutama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perairan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sebagai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salah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satu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kebutuhan</a:t>
            </a:r>
            <a:r>
              <a:rPr lang="id-ID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umat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manusia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makhluk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lainnya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Rusaknya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akibat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limbah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pabrik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tahu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berdampak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buruk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terhadap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kehidupan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ekosistem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berada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diperairan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juga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mengancam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kesehatan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manusia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Ganguan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terhadap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perairan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sangat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merugikan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kualitas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mutu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air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serta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manfaatnya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Limbah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tahu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membawa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akibat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bagi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karena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mempunyai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bahan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–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bahan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berbahaya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dibuang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ke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perairan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salah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satunya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limbah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berbahaya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beracun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Jika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pencemaran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limbah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tahu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dibiarkan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terus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menerus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ditanah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air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kita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maka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kelangsungan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ekosistem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diperairan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pun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semakin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terancam</a:t>
            </a:r>
            <a:r>
              <a:rPr lang="en-US" sz="2000" b="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sz="2000" b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58170;p39"/>
          <p:cNvSpPr txBox="1">
            <a:spLocks/>
          </p:cNvSpPr>
          <p:nvPr/>
        </p:nvSpPr>
        <p:spPr>
          <a:xfrm>
            <a:off x="857224" y="428610"/>
            <a:ext cx="7500990" cy="11633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Untuk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menanggulangi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pencemaran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limbah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pabrik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tahu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yaitu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perlukan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peraturan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–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peraturan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seperti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UU No. 32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Tahun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2009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tentang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Perlindungan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Pengelolaan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untuk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mengatur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berbagai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macam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kerusakan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disebabkan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oleh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para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industri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merusak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kualitas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baku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mutu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melakukan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perbuatan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melawan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hukum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berupa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pencemaran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limbah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dapat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merusak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lingkungan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hidup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dapat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membahayakan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kesehatan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pada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manusia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pada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ekosistem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berada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diperairan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jikalau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para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industri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melanggar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ketentuan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telah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berlakukan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oleh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pemerintah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maka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para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idustri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tersebut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wajib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mendapatkan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sanksi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telah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diberlakukan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berdasarkan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Undang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–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Undang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yang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telah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ditetapkan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oleh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pemerintah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itchFamily="18" charset="0"/>
              <a:cs typeface="Times New Roman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41" name="Google Shape;58241;p44"/>
          <p:cNvSpPr txBox="1">
            <a:spLocks noGrp="1"/>
          </p:cNvSpPr>
          <p:nvPr>
            <p:ph type="title"/>
          </p:nvPr>
        </p:nvSpPr>
        <p:spPr>
          <a:xfrm rot="-303">
            <a:off x="857272" y="1786082"/>
            <a:ext cx="3400200" cy="10892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000" dirty="0"/>
              <a:t>TERIMA </a:t>
            </a:r>
            <a:br>
              <a:rPr lang="id-ID" sz="4000" dirty="0"/>
            </a:br>
            <a:r>
              <a:rPr lang="id-ID" sz="4000" dirty="0"/>
              <a:t>KASIH</a:t>
            </a:r>
            <a:endParaRPr sz="4000"/>
          </a:p>
        </p:txBody>
      </p:sp>
      <p:pic>
        <p:nvPicPr>
          <p:cNvPr id="58242" name="Google Shape;58242;p44"/>
          <p:cNvPicPr preferRelativeResize="0"/>
          <p:nvPr/>
        </p:nvPicPr>
        <p:blipFill rotWithShape="1">
          <a:blip r:embed="rId3">
            <a:alphaModFix/>
          </a:blip>
          <a:srcRect t="7979" r="4915" b="9587"/>
          <a:stretch/>
        </p:blipFill>
        <p:spPr>
          <a:xfrm rot="824994">
            <a:off x="4802167" y="1054119"/>
            <a:ext cx="3465493" cy="3008163"/>
          </a:xfrm>
          <a:prstGeom prst="rect">
            <a:avLst/>
          </a:prstGeom>
          <a:noFill/>
          <a:ln>
            <a:noFill/>
          </a:ln>
        </p:spPr>
      </p:pic>
      <p:sp>
        <p:nvSpPr>
          <p:cNvPr id="58243" name="Google Shape;58243;p44"/>
          <p:cNvSpPr/>
          <p:nvPr/>
        </p:nvSpPr>
        <p:spPr>
          <a:xfrm>
            <a:off x="5098006" y="1088530"/>
            <a:ext cx="2543100" cy="3017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44" name="Google Shape;58244;p44"/>
          <p:cNvSpPr/>
          <p:nvPr/>
        </p:nvSpPr>
        <p:spPr>
          <a:xfrm rot="180325">
            <a:off x="1029181" y="3050737"/>
            <a:ext cx="3317596" cy="241159"/>
          </a:xfrm>
          <a:custGeom>
            <a:avLst/>
            <a:gdLst/>
            <a:ahLst/>
            <a:cxnLst/>
            <a:rect l="l" t="t" r="r" b="b"/>
            <a:pathLst>
              <a:path w="79155" h="12013" extrusionOk="0">
                <a:moveTo>
                  <a:pt x="75065" y="1"/>
                </a:moveTo>
                <a:cubicBezTo>
                  <a:pt x="74952" y="1"/>
                  <a:pt x="74838" y="1"/>
                  <a:pt x="74710" y="72"/>
                </a:cubicBezTo>
                <a:lnTo>
                  <a:pt x="74426" y="72"/>
                </a:lnTo>
                <a:cubicBezTo>
                  <a:pt x="74000" y="129"/>
                  <a:pt x="73646" y="186"/>
                  <a:pt x="73291" y="242"/>
                </a:cubicBezTo>
                <a:cubicBezTo>
                  <a:pt x="74483" y="242"/>
                  <a:pt x="73773" y="540"/>
                  <a:pt x="73475" y="782"/>
                </a:cubicBezTo>
                <a:cubicBezTo>
                  <a:pt x="73063" y="782"/>
                  <a:pt x="72708" y="839"/>
                  <a:pt x="72353" y="839"/>
                </a:cubicBezTo>
                <a:cubicBezTo>
                  <a:pt x="72581" y="895"/>
                  <a:pt x="73291" y="895"/>
                  <a:pt x="72467" y="1066"/>
                </a:cubicBezTo>
                <a:cubicBezTo>
                  <a:pt x="72152" y="1066"/>
                  <a:pt x="71729" y="1174"/>
                  <a:pt x="71338" y="1174"/>
                </a:cubicBezTo>
                <a:cubicBezTo>
                  <a:pt x="71218" y="1174"/>
                  <a:pt x="71101" y="1164"/>
                  <a:pt x="70990" y="1137"/>
                </a:cubicBezTo>
                <a:cubicBezTo>
                  <a:pt x="71232" y="1009"/>
                  <a:pt x="71516" y="839"/>
                  <a:pt x="71814" y="711"/>
                </a:cubicBezTo>
                <a:lnTo>
                  <a:pt x="71814" y="711"/>
                </a:lnTo>
                <a:cubicBezTo>
                  <a:pt x="71459" y="782"/>
                  <a:pt x="71161" y="839"/>
                  <a:pt x="70877" y="839"/>
                </a:cubicBezTo>
                <a:cubicBezTo>
                  <a:pt x="70692" y="839"/>
                  <a:pt x="70579" y="839"/>
                  <a:pt x="70394" y="782"/>
                </a:cubicBezTo>
                <a:cubicBezTo>
                  <a:pt x="70281" y="782"/>
                  <a:pt x="70096" y="782"/>
                  <a:pt x="69926" y="711"/>
                </a:cubicBezTo>
                <a:cubicBezTo>
                  <a:pt x="69636" y="683"/>
                  <a:pt x="69334" y="656"/>
                  <a:pt x="69018" y="656"/>
                </a:cubicBezTo>
                <a:cubicBezTo>
                  <a:pt x="68682" y="656"/>
                  <a:pt x="68332" y="687"/>
                  <a:pt x="67966" y="782"/>
                </a:cubicBezTo>
                <a:lnTo>
                  <a:pt x="67498" y="427"/>
                </a:lnTo>
                <a:lnTo>
                  <a:pt x="66192" y="540"/>
                </a:lnTo>
                <a:lnTo>
                  <a:pt x="66319" y="356"/>
                </a:lnTo>
                <a:lnTo>
                  <a:pt x="64715" y="484"/>
                </a:lnTo>
                <a:cubicBezTo>
                  <a:pt x="63891" y="597"/>
                  <a:pt x="63778" y="782"/>
                  <a:pt x="63593" y="952"/>
                </a:cubicBezTo>
                <a:cubicBezTo>
                  <a:pt x="63076" y="997"/>
                  <a:pt x="62603" y="1087"/>
                  <a:pt x="62281" y="1087"/>
                </a:cubicBezTo>
                <a:cubicBezTo>
                  <a:pt x="62196" y="1087"/>
                  <a:pt x="62122" y="1081"/>
                  <a:pt x="62060" y="1066"/>
                </a:cubicBezTo>
                <a:lnTo>
                  <a:pt x="62827" y="782"/>
                </a:lnTo>
                <a:lnTo>
                  <a:pt x="62117" y="782"/>
                </a:lnTo>
                <a:cubicBezTo>
                  <a:pt x="62585" y="782"/>
                  <a:pt x="61520" y="952"/>
                  <a:pt x="61350" y="1009"/>
                </a:cubicBezTo>
                <a:cubicBezTo>
                  <a:pt x="60583" y="1066"/>
                  <a:pt x="60285" y="1066"/>
                  <a:pt x="60044" y="1066"/>
                </a:cubicBezTo>
                <a:cubicBezTo>
                  <a:pt x="59873" y="1066"/>
                  <a:pt x="59689" y="1066"/>
                  <a:pt x="59220" y="1009"/>
                </a:cubicBezTo>
                <a:cubicBezTo>
                  <a:pt x="58155" y="1250"/>
                  <a:pt x="56849" y="1137"/>
                  <a:pt x="56849" y="1421"/>
                </a:cubicBezTo>
                <a:cubicBezTo>
                  <a:pt x="56381" y="1421"/>
                  <a:pt x="55898" y="1492"/>
                  <a:pt x="55429" y="1492"/>
                </a:cubicBezTo>
                <a:cubicBezTo>
                  <a:pt x="54961" y="1492"/>
                  <a:pt x="54478" y="1549"/>
                  <a:pt x="54010" y="1605"/>
                </a:cubicBezTo>
                <a:cubicBezTo>
                  <a:pt x="53002" y="1662"/>
                  <a:pt x="52064" y="1776"/>
                  <a:pt x="51170" y="1847"/>
                </a:cubicBezTo>
                <a:lnTo>
                  <a:pt x="50403" y="2131"/>
                </a:lnTo>
                <a:cubicBezTo>
                  <a:pt x="49864" y="2131"/>
                  <a:pt x="49452" y="2131"/>
                  <a:pt x="49040" y="2202"/>
                </a:cubicBezTo>
                <a:cubicBezTo>
                  <a:pt x="48629" y="2258"/>
                  <a:pt x="48217" y="2315"/>
                  <a:pt x="47862" y="2372"/>
                </a:cubicBezTo>
                <a:cubicBezTo>
                  <a:pt x="47095" y="2486"/>
                  <a:pt x="46314" y="2613"/>
                  <a:pt x="45249" y="2727"/>
                </a:cubicBezTo>
                <a:lnTo>
                  <a:pt x="45377" y="2613"/>
                </a:lnTo>
                <a:lnTo>
                  <a:pt x="44256" y="2968"/>
                </a:lnTo>
                <a:cubicBezTo>
                  <a:pt x="44160" y="2965"/>
                  <a:pt x="44068" y="2964"/>
                  <a:pt x="43978" y="2964"/>
                </a:cubicBezTo>
                <a:cubicBezTo>
                  <a:pt x="42684" y="2964"/>
                  <a:pt x="41998" y="3284"/>
                  <a:pt x="40588" y="3284"/>
                </a:cubicBezTo>
                <a:cubicBezTo>
                  <a:pt x="40404" y="3284"/>
                  <a:pt x="40208" y="3279"/>
                  <a:pt x="39996" y="3266"/>
                </a:cubicBezTo>
                <a:cubicBezTo>
                  <a:pt x="37923" y="3323"/>
                  <a:pt x="36972" y="3735"/>
                  <a:pt x="36376" y="4260"/>
                </a:cubicBezTo>
                <a:cubicBezTo>
                  <a:pt x="35382" y="4558"/>
                  <a:pt x="34076" y="4445"/>
                  <a:pt x="33181" y="4502"/>
                </a:cubicBezTo>
                <a:lnTo>
                  <a:pt x="33721" y="4331"/>
                </a:lnTo>
                <a:lnTo>
                  <a:pt x="32954" y="4204"/>
                </a:lnTo>
                <a:cubicBezTo>
                  <a:pt x="31704" y="4445"/>
                  <a:pt x="31591" y="4331"/>
                  <a:pt x="29930" y="4743"/>
                </a:cubicBezTo>
                <a:cubicBezTo>
                  <a:pt x="27630" y="4857"/>
                  <a:pt x="28041" y="5510"/>
                  <a:pt x="27090" y="5865"/>
                </a:cubicBezTo>
                <a:lnTo>
                  <a:pt x="24847" y="5751"/>
                </a:lnTo>
                <a:lnTo>
                  <a:pt x="24904" y="5808"/>
                </a:lnTo>
                <a:cubicBezTo>
                  <a:pt x="23668" y="6461"/>
                  <a:pt x="23952" y="6163"/>
                  <a:pt x="20886" y="6631"/>
                </a:cubicBezTo>
                <a:lnTo>
                  <a:pt x="21056" y="6873"/>
                </a:lnTo>
                <a:cubicBezTo>
                  <a:pt x="20888" y="6844"/>
                  <a:pt x="20737" y="6831"/>
                  <a:pt x="20595" y="6831"/>
                </a:cubicBezTo>
                <a:cubicBezTo>
                  <a:pt x="19839" y="6831"/>
                  <a:pt x="19373" y="7189"/>
                  <a:pt x="18273" y="7284"/>
                </a:cubicBezTo>
                <a:cubicBezTo>
                  <a:pt x="17918" y="7341"/>
                  <a:pt x="17279" y="7341"/>
                  <a:pt x="16498" y="7341"/>
                </a:cubicBezTo>
                <a:cubicBezTo>
                  <a:pt x="15788" y="7341"/>
                  <a:pt x="15022" y="7341"/>
                  <a:pt x="14440" y="7583"/>
                </a:cubicBezTo>
                <a:cubicBezTo>
                  <a:pt x="14316" y="7577"/>
                  <a:pt x="14195" y="7574"/>
                  <a:pt x="14077" y="7574"/>
                </a:cubicBezTo>
                <a:cubicBezTo>
                  <a:pt x="13064" y="7574"/>
                  <a:pt x="12280" y="7784"/>
                  <a:pt x="11529" y="8051"/>
                </a:cubicBezTo>
                <a:cubicBezTo>
                  <a:pt x="10762" y="8293"/>
                  <a:pt x="9996" y="8591"/>
                  <a:pt x="8988" y="8761"/>
                </a:cubicBezTo>
                <a:cubicBezTo>
                  <a:pt x="8935" y="8759"/>
                  <a:pt x="8884" y="8758"/>
                  <a:pt x="8834" y="8758"/>
                </a:cubicBezTo>
                <a:cubicBezTo>
                  <a:pt x="7978" y="8758"/>
                  <a:pt x="7362" y="9083"/>
                  <a:pt x="6987" y="9083"/>
                </a:cubicBezTo>
                <a:cubicBezTo>
                  <a:pt x="6859" y="9083"/>
                  <a:pt x="6760" y="9045"/>
                  <a:pt x="6687" y="8946"/>
                </a:cubicBezTo>
                <a:lnTo>
                  <a:pt x="6858" y="8875"/>
                </a:lnTo>
                <a:lnTo>
                  <a:pt x="6389" y="8520"/>
                </a:lnTo>
                <a:lnTo>
                  <a:pt x="6389" y="8818"/>
                </a:lnTo>
                <a:cubicBezTo>
                  <a:pt x="5978" y="8818"/>
                  <a:pt x="5566" y="8875"/>
                  <a:pt x="5140" y="8946"/>
                </a:cubicBezTo>
                <a:cubicBezTo>
                  <a:pt x="4906" y="8974"/>
                  <a:pt x="4686" y="8988"/>
                  <a:pt x="4480" y="8988"/>
                </a:cubicBezTo>
                <a:cubicBezTo>
                  <a:pt x="4274" y="8988"/>
                  <a:pt x="4082" y="8974"/>
                  <a:pt x="3905" y="8946"/>
                </a:cubicBezTo>
                <a:lnTo>
                  <a:pt x="2371" y="9826"/>
                </a:lnTo>
                <a:cubicBezTo>
                  <a:pt x="2783" y="9712"/>
                  <a:pt x="3195" y="9656"/>
                  <a:pt x="3663" y="9585"/>
                </a:cubicBezTo>
                <a:lnTo>
                  <a:pt x="3607" y="9471"/>
                </a:lnTo>
                <a:cubicBezTo>
                  <a:pt x="3983" y="9419"/>
                  <a:pt x="4904" y="9166"/>
                  <a:pt x="5472" y="9166"/>
                </a:cubicBezTo>
                <a:cubicBezTo>
                  <a:pt x="5526" y="9166"/>
                  <a:pt x="5576" y="9168"/>
                  <a:pt x="5623" y="9173"/>
                </a:cubicBezTo>
                <a:cubicBezTo>
                  <a:pt x="5438" y="9230"/>
                  <a:pt x="5211" y="9301"/>
                  <a:pt x="5026" y="9357"/>
                </a:cubicBezTo>
                <a:cubicBezTo>
                  <a:pt x="5103" y="9351"/>
                  <a:pt x="5165" y="9348"/>
                  <a:pt x="5215" y="9348"/>
                </a:cubicBezTo>
                <a:cubicBezTo>
                  <a:pt x="5627" y="9348"/>
                  <a:pt x="5191" y="9542"/>
                  <a:pt x="5026" y="9656"/>
                </a:cubicBezTo>
                <a:cubicBezTo>
                  <a:pt x="3607" y="9769"/>
                  <a:pt x="4018" y="10011"/>
                  <a:pt x="2953" y="10238"/>
                </a:cubicBezTo>
                <a:cubicBezTo>
                  <a:pt x="2840" y="10294"/>
                  <a:pt x="2655" y="10294"/>
                  <a:pt x="2542" y="10294"/>
                </a:cubicBezTo>
                <a:cubicBezTo>
                  <a:pt x="2428" y="10294"/>
                  <a:pt x="2371" y="10294"/>
                  <a:pt x="2428" y="10181"/>
                </a:cubicBezTo>
                <a:lnTo>
                  <a:pt x="2428" y="10181"/>
                </a:lnTo>
                <a:cubicBezTo>
                  <a:pt x="2130" y="10294"/>
                  <a:pt x="1590" y="10422"/>
                  <a:pt x="1122" y="10536"/>
                </a:cubicBezTo>
                <a:cubicBezTo>
                  <a:pt x="653" y="10720"/>
                  <a:pt x="171" y="10834"/>
                  <a:pt x="171" y="11004"/>
                </a:cubicBezTo>
                <a:cubicBezTo>
                  <a:pt x="114" y="11004"/>
                  <a:pt x="57" y="10948"/>
                  <a:pt x="0" y="10948"/>
                </a:cubicBezTo>
                <a:cubicBezTo>
                  <a:pt x="171" y="11246"/>
                  <a:pt x="526" y="11430"/>
                  <a:pt x="951" y="11601"/>
                </a:cubicBezTo>
                <a:cubicBezTo>
                  <a:pt x="1363" y="11785"/>
                  <a:pt x="1889" y="11842"/>
                  <a:pt x="2300" y="12012"/>
                </a:cubicBezTo>
                <a:cubicBezTo>
                  <a:pt x="2428" y="11956"/>
                  <a:pt x="2542" y="11899"/>
                  <a:pt x="2655" y="11842"/>
                </a:cubicBezTo>
                <a:cubicBezTo>
                  <a:pt x="2726" y="11842"/>
                  <a:pt x="2783" y="11785"/>
                  <a:pt x="2840" y="11785"/>
                </a:cubicBezTo>
                <a:cubicBezTo>
                  <a:pt x="2897" y="11714"/>
                  <a:pt x="2953" y="11714"/>
                  <a:pt x="3081" y="11714"/>
                </a:cubicBezTo>
                <a:cubicBezTo>
                  <a:pt x="3365" y="11601"/>
                  <a:pt x="3607" y="11487"/>
                  <a:pt x="3905" y="11359"/>
                </a:cubicBezTo>
                <a:cubicBezTo>
                  <a:pt x="4615" y="11303"/>
                  <a:pt x="5211" y="11189"/>
                  <a:pt x="5736" y="11075"/>
                </a:cubicBezTo>
                <a:cubicBezTo>
                  <a:pt x="5850" y="11075"/>
                  <a:pt x="5978" y="11004"/>
                  <a:pt x="6148" y="10948"/>
                </a:cubicBezTo>
                <a:cubicBezTo>
                  <a:pt x="6276" y="10948"/>
                  <a:pt x="6446" y="10891"/>
                  <a:pt x="6560" y="10891"/>
                </a:cubicBezTo>
                <a:cubicBezTo>
                  <a:pt x="6801" y="10777"/>
                  <a:pt x="7099" y="10720"/>
                  <a:pt x="7397" y="10593"/>
                </a:cubicBezTo>
                <a:cubicBezTo>
                  <a:pt x="8462" y="10294"/>
                  <a:pt x="9527" y="9883"/>
                  <a:pt x="11004" y="9769"/>
                </a:cubicBezTo>
                <a:cubicBezTo>
                  <a:pt x="12310" y="9585"/>
                  <a:pt x="13375" y="9414"/>
                  <a:pt x="14496" y="9301"/>
                </a:cubicBezTo>
                <a:cubicBezTo>
                  <a:pt x="14724" y="9230"/>
                  <a:pt x="15022" y="9230"/>
                  <a:pt x="15263" y="9173"/>
                </a:cubicBezTo>
                <a:cubicBezTo>
                  <a:pt x="15561" y="9173"/>
                  <a:pt x="15859" y="9173"/>
                  <a:pt x="16143" y="9116"/>
                </a:cubicBezTo>
                <a:cubicBezTo>
                  <a:pt x="16740" y="9116"/>
                  <a:pt x="17336" y="9059"/>
                  <a:pt x="17989" y="9059"/>
                </a:cubicBezTo>
                <a:cubicBezTo>
                  <a:pt x="18401" y="8520"/>
                  <a:pt x="19636" y="8406"/>
                  <a:pt x="20999" y="8293"/>
                </a:cubicBezTo>
                <a:cubicBezTo>
                  <a:pt x="22419" y="8236"/>
                  <a:pt x="23896" y="8108"/>
                  <a:pt x="24790" y="7696"/>
                </a:cubicBezTo>
                <a:cubicBezTo>
                  <a:pt x="26025" y="7398"/>
                  <a:pt x="26678" y="6930"/>
                  <a:pt x="25670" y="6930"/>
                </a:cubicBezTo>
                <a:cubicBezTo>
                  <a:pt x="26150" y="6849"/>
                  <a:pt x="26470" y="6824"/>
                  <a:pt x="26710" y="6824"/>
                </a:cubicBezTo>
                <a:cubicBezTo>
                  <a:pt x="27088" y="6824"/>
                  <a:pt x="27270" y="6885"/>
                  <a:pt x="27568" y="6885"/>
                </a:cubicBezTo>
                <a:cubicBezTo>
                  <a:pt x="27783" y="6885"/>
                  <a:pt x="28058" y="6854"/>
                  <a:pt x="28510" y="6745"/>
                </a:cubicBezTo>
                <a:lnTo>
                  <a:pt x="28510" y="6745"/>
                </a:lnTo>
                <a:lnTo>
                  <a:pt x="28041" y="7171"/>
                </a:lnTo>
                <a:cubicBezTo>
                  <a:pt x="28262" y="7171"/>
                  <a:pt x="28511" y="7183"/>
                  <a:pt x="28774" y="7183"/>
                </a:cubicBezTo>
                <a:cubicBezTo>
                  <a:pt x="29071" y="7183"/>
                  <a:pt x="29387" y="7168"/>
                  <a:pt x="29703" y="7100"/>
                </a:cubicBezTo>
                <a:lnTo>
                  <a:pt x="30341" y="6688"/>
                </a:lnTo>
                <a:cubicBezTo>
                  <a:pt x="30481" y="6698"/>
                  <a:pt x="30615" y="6702"/>
                  <a:pt x="30745" y="6702"/>
                </a:cubicBezTo>
                <a:cubicBezTo>
                  <a:pt x="32326" y="6702"/>
                  <a:pt x="33210" y="6035"/>
                  <a:pt x="34956" y="6035"/>
                </a:cubicBezTo>
                <a:cubicBezTo>
                  <a:pt x="33721" y="5978"/>
                  <a:pt x="35495" y="5808"/>
                  <a:pt x="35311" y="5567"/>
                </a:cubicBezTo>
                <a:lnTo>
                  <a:pt x="35311" y="5567"/>
                </a:lnTo>
                <a:cubicBezTo>
                  <a:pt x="35609" y="5623"/>
                  <a:pt x="36802" y="5567"/>
                  <a:pt x="36376" y="5680"/>
                </a:cubicBezTo>
                <a:cubicBezTo>
                  <a:pt x="37623" y="5636"/>
                  <a:pt x="38792" y="5197"/>
                  <a:pt x="39698" y="5197"/>
                </a:cubicBezTo>
                <a:cubicBezTo>
                  <a:pt x="39958" y="5197"/>
                  <a:pt x="40196" y="5233"/>
                  <a:pt x="40408" y="5325"/>
                </a:cubicBezTo>
                <a:lnTo>
                  <a:pt x="40933" y="5155"/>
                </a:lnTo>
                <a:cubicBezTo>
                  <a:pt x="41384" y="5022"/>
                  <a:pt x="41797" y="4985"/>
                  <a:pt x="42202" y="4985"/>
                </a:cubicBezTo>
                <a:cubicBezTo>
                  <a:pt x="42703" y="4985"/>
                  <a:pt x="43190" y="5041"/>
                  <a:pt x="43716" y="5041"/>
                </a:cubicBezTo>
                <a:lnTo>
                  <a:pt x="43830" y="4857"/>
                </a:lnTo>
                <a:cubicBezTo>
                  <a:pt x="44198" y="4786"/>
                  <a:pt x="44767" y="4738"/>
                  <a:pt x="45276" y="4738"/>
                </a:cubicBezTo>
                <a:cubicBezTo>
                  <a:pt x="45590" y="4738"/>
                  <a:pt x="45881" y="4756"/>
                  <a:pt x="46087" y="4800"/>
                </a:cubicBezTo>
                <a:cubicBezTo>
                  <a:pt x="46911" y="4743"/>
                  <a:pt x="47805" y="4615"/>
                  <a:pt x="48685" y="4388"/>
                </a:cubicBezTo>
                <a:cubicBezTo>
                  <a:pt x="49580" y="4204"/>
                  <a:pt x="50460" y="3976"/>
                  <a:pt x="51284" y="3735"/>
                </a:cubicBezTo>
                <a:cubicBezTo>
                  <a:pt x="52945" y="3735"/>
                  <a:pt x="52178" y="3323"/>
                  <a:pt x="53655" y="3025"/>
                </a:cubicBezTo>
                <a:cubicBezTo>
                  <a:pt x="53713" y="3028"/>
                  <a:pt x="53773" y="3030"/>
                  <a:pt x="53835" y="3030"/>
                </a:cubicBezTo>
                <a:cubicBezTo>
                  <a:pt x="54632" y="3030"/>
                  <a:pt x="55701" y="2778"/>
                  <a:pt x="56392" y="2778"/>
                </a:cubicBezTo>
                <a:cubicBezTo>
                  <a:pt x="56575" y="2778"/>
                  <a:pt x="56731" y="2796"/>
                  <a:pt x="56849" y="2841"/>
                </a:cubicBezTo>
                <a:cubicBezTo>
                  <a:pt x="55543" y="2968"/>
                  <a:pt x="55429" y="3494"/>
                  <a:pt x="54010" y="3550"/>
                </a:cubicBezTo>
                <a:cubicBezTo>
                  <a:pt x="54549" y="3678"/>
                  <a:pt x="51710" y="3976"/>
                  <a:pt x="52945" y="4090"/>
                </a:cubicBezTo>
                <a:cubicBezTo>
                  <a:pt x="54251" y="3735"/>
                  <a:pt x="55728" y="3550"/>
                  <a:pt x="57204" y="3380"/>
                </a:cubicBezTo>
                <a:cubicBezTo>
                  <a:pt x="58681" y="3195"/>
                  <a:pt x="60101" y="3082"/>
                  <a:pt x="61293" y="2784"/>
                </a:cubicBezTo>
                <a:lnTo>
                  <a:pt x="61293" y="2784"/>
                </a:lnTo>
                <a:cubicBezTo>
                  <a:pt x="61250" y="2967"/>
                  <a:pt x="61588" y="3032"/>
                  <a:pt x="62096" y="3032"/>
                </a:cubicBezTo>
                <a:cubicBezTo>
                  <a:pt x="63086" y="3032"/>
                  <a:pt x="64721" y="2783"/>
                  <a:pt x="65425" y="2670"/>
                </a:cubicBezTo>
                <a:lnTo>
                  <a:pt x="65482" y="2784"/>
                </a:lnTo>
                <a:cubicBezTo>
                  <a:pt x="66433" y="2784"/>
                  <a:pt x="67143" y="2727"/>
                  <a:pt x="68563" y="2486"/>
                </a:cubicBezTo>
                <a:cubicBezTo>
                  <a:pt x="69457" y="2429"/>
                  <a:pt x="70337" y="2372"/>
                  <a:pt x="71161" y="2315"/>
                </a:cubicBezTo>
                <a:cubicBezTo>
                  <a:pt x="71719" y="2315"/>
                  <a:pt x="72271" y="2290"/>
                  <a:pt x="72805" y="2290"/>
                </a:cubicBezTo>
                <a:cubicBezTo>
                  <a:pt x="73071" y="2290"/>
                  <a:pt x="73333" y="2296"/>
                  <a:pt x="73589" y="2315"/>
                </a:cubicBezTo>
                <a:cubicBezTo>
                  <a:pt x="73887" y="2315"/>
                  <a:pt x="74128" y="2315"/>
                  <a:pt x="74426" y="2258"/>
                </a:cubicBezTo>
                <a:lnTo>
                  <a:pt x="74838" y="2258"/>
                </a:lnTo>
                <a:cubicBezTo>
                  <a:pt x="74952" y="2258"/>
                  <a:pt x="75136" y="2202"/>
                  <a:pt x="75250" y="2202"/>
                </a:cubicBezTo>
                <a:cubicBezTo>
                  <a:pt x="75775" y="2202"/>
                  <a:pt x="76315" y="2131"/>
                  <a:pt x="76911" y="2017"/>
                </a:cubicBezTo>
                <a:cubicBezTo>
                  <a:pt x="77976" y="1776"/>
                  <a:pt x="78743" y="1364"/>
                  <a:pt x="79154" y="1066"/>
                </a:cubicBezTo>
                <a:lnTo>
                  <a:pt x="79154" y="1066"/>
                </a:lnTo>
                <a:cubicBezTo>
                  <a:pt x="78501" y="1137"/>
                  <a:pt x="77848" y="1250"/>
                  <a:pt x="77266" y="1307"/>
                </a:cubicBezTo>
                <a:cubicBezTo>
                  <a:pt x="76911" y="1364"/>
                  <a:pt x="76613" y="1421"/>
                  <a:pt x="76315" y="1421"/>
                </a:cubicBezTo>
                <a:lnTo>
                  <a:pt x="75420" y="1421"/>
                </a:lnTo>
                <a:cubicBezTo>
                  <a:pt x="75065" y="1492"/>
                  <a:pt x="74781" y="1492"/>
                  <a:pt x="74483" y="1549"/>
                </a:cubicBezTo>
                <a:cubicBezTo>
                  <a:pt x="74185" y="1605"/>
                  <a:pt x="73887" y="1605"/>
                  <a:pt x="73646" y="1605"/>
                </a:cubicBezTo>
                <a:cubicBezTo>
                  <a:pt x="73502" y="1619"/>
                  <a:pt x="73361" y="1626"/>
                  <a:pt x="73224" y="1626"/>
                </a:cubicBezTo>
                <a:cubicBezTo>
                  <a:pt x="72802" y="1626"/>
                  <a:pt x="72409" y="1560"/>
                  <a:pt x="72055" y="1421"/>
                </a:cubicBezTo>
                <a:cubicBezTo>
                  <a:pt x="72936" y="1421"/>
                  <a:pt x="73418" y="1364"/>
                  <a:pt x="73887" y="1250"/>
                </a:cubicBezTo>
                <a:cubicBezTo>
                  <a:pt x="74071" y="1194"/>
                  <a:pt x="74299" y="1066"/>
                  <a:pt x="74483" y="1009"/>
                </a:cubicBezTo>
                <a:cubicBezTo>
                  <a:pt x="74540" y="1009"/>
                  <a:pt x="74597" y="952"/>
                  <a:pt x="74710" y="952"/>
                </a:cubicBezTo>
                <a:cubicBezTo>
                  <a:pt x="74781" y="895"/>
                  <a:pt x="74838" y="895"/>
                  <a:pt x="74952" y="895"/>
                </a:cubicBezTo>
                <a:cubicBezTo>
                  <a:pt x="75065" y="839"/>
                  <a:pt x="75250" y="782"/>
                  <a:pt x="75491" y="782"/>
                </a:cubicBezTo>
                <a:cubicBezTo>
                  <a:pt x="75193" y="711"/>
                  <a:pt x="74895" y="654"/>
                  <a:pt x="74597" y="654"/>
                </a:cubicBezTo>
                <a:cubicBezTo>
                  <a:pt x="74838" y="597"/>
                  <a:pt x="75065" y="540"/>
                  <a:pt x="75307" y="484"/>
                </a:cubicBezTo>
                <a:cubicBezTo>
                  <a:pt x="75136" y="427"/>
                  <a:pt x="75250" y="356"/>
                  <a:pt x="75420" y="242"/>
                </a:cubicBezTo>
                <a:cubicBezTo>
                  <a:pt x="75605" y="186"/>
                  <a:pt x="75775" y="72"/>
                  <a:pt x="7571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245" name="Google Shape;58245;p44"/>
          <p:cNvPicPr preferRelativeResize="0"/>
          <p:nvPr/>
        </p:nvPicPr>
        <p:blipFill rotWithShape="1">
          <a:blip r:embed="rId4">
            <a:alphaModFix/>
          </a:blip>
          <a:srcRect l="3128" t="17949" b="5767"/>
          <a:stretch/>
        </p:blipFill>
        <p:spPr>
          <a:xfrm>
            <a:off x="5098000" y="1088525"/>
            <a:ext cx="2543100" cy="3017099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8246" name="Google Shape;58246;p44"/>
          <p:cNvSpPr/>
          <p:nvPr/>
        </p:nvSpPr>
        <p:spPr>
          <a:xfrm rot="10800000">
            <a:off x="4565951" y="3339520"/>
            <a:ext cx="1022298" cy="1551740"/>
          </a:xfrm>
          <a:custGeom>
            <a:avLst/>
            <a:gdLst/>
            <a:ahLst/>
            <a:cxnLst/>
            <a:rect l="l" t="t" r="r" b="b"/>
            <a:pathLst>
              <a:path w="39813" h="64602" extrusionOk="0">
                <a:moveTo>
                  <a:pt x="6800" y="25420"/>
                </a:moveTo>
                <a:cubicBezTo>
                  <a:pt x="6897" y="25420"/>
                  <a:pt x="6996" y="25427"/>
                  <a:pt x="7100" y="25444"/>
                </a:cubicBezTo>
                <a:cubicBezTo>
                  <a:pt x="7398" y="25500"/>
                  <a:pt x="7753" y="25614"/>
                  <a:pt x="7994" y="25799"/>
                </a:cubicBezTo>
                <a:cubicBezTo>
                  <a:pt x="8292" y="25969"/>
                  <a:pt x="8520" y="26210"/>
                  <a:pt x="8704" y="26452"/>
                </a:cubicBezTo>
                <a:cubicBezTo>
                  <a:pt x="8875" y="26750"/>
                  <a:pt x="9002" y="27034"/>
                  <a:pt x="9116" y="27218"/>
                </a:cubicBezTo>
                <a:cubicBezTo>
                  <a:pt x="9286" y="27573"/>
                  <a:pt x="9471" y="27985"/>
                  <a:pt x="9528" y="28283"/>
                </a:cubicBezTo>
                <a:cubicBezTo>
                  <a:pt x="9414" y="27928"/>
                  <a:pt x="9230" y="27687"/>
                  <a:pt x="9116" y="27516"/>
                </a:cubicBezTo>
                <a:cubicBezTo>
                  <a:pt x="9059" y="27389"/>
                  <a:pt x="9002" y="27332"/>
                  <a:pt x="8931" y="27218"/>
                </a:cubicBezTo>
                <a:cubicBezTo>
                  <a:pt x="8875" y="27162"/>
                  <a:pt x="8818" y="27034"/>
                  <a:pt x="8761" y="26977"/>
                </a:cubicBezTo>
                <a:cubicBezTo>
                  <a:pt x="8520" y="26565"/>
                  <a:pt x="8221" y="26324"/>
                  <a:pt x="7867" y="26153"/>
                </a:cubicBezTo>
                <a:cubicBezTo>
                  <a:pt x="7583" y="25969"/>
                  <a:pt x="7228" y="25912"/>
                  <a:pt x="6802" y="25912"/>
                </a:cubicBezTo>
                <a:cubicBezTo>
                  <a:pt x="6574" y="25912"/>
                  <a:pt x="6333" y="25969"/>
                  <a:pt x="6092" y="26040"/>
                </a:cubicBezTo>
                <a:cubicBezTo>
                  <a:pt x="5865" y="26097"/>
                  <a:pt x="5623" y="26210"/>
                  <a:pt x="5382" y="26452"/>
                </a:cubicBezTo>
                <a:cubicBezTo>
                  <a:pt x="5432" y="26417"/>
                  <a:pt x="5465" y="26401"/>
                  <a:pt x="5480" y="26401"/>
                </a:cubicBezTo>
                <a:cubicBezTo>
                  <a:pt x="5522" y="26401"/>
                  <a:pt x="5444" y="26514"/>
                  <a:pt x="5268" y="26679"/>
                </a:cubicBezTo>
                <a:cubicBezTo>
                  <a:pt x="5098" y="26920"/>
                  <a:pt x="4857" y="27275"/>
                  <a:pt x="4615" y="27687"/>
                </a:cubicBezTo>
                <a:cubicBezTo>
                  <a:pt x="4502" y="27871"/>
                  <a:pt x="4388" y="28042"/>
                  <a:pt x="4317" y="28170"/>
                </a:cubicBezTo>
                <a:cubicBezTo>
                  <a:pt x="4203" y="28340"/>
                  <a:pt x="4147" y="28454"/>
                  <a:pt x="4147" y="28525"/>
                </a:cubicBezTo>
                <a:cubicBezTo>
                  <a:pt x="4090" y="28581"/>
                  <a:pt x="4147" y="28581"/>
                  <a:pt x="4147" y="28581"/>
                </a:cubicBezTo>
                <a:cubicBezTo>
                  <a:pt x="4203" y="28525"/>
                  <a:pt x="4317" y="28397"/>
                  <a:pt x="4502" y="28226"/>
                </a:cubicBezTo>
                <a:cubicBezTo>
                  <a:pt x="4857" y="27687"/>
                  <a:pt x="5098" y="27162"/>
                  <a:pt x="5453" y="26807"/>
                </a:cubicBezTo>
                <a:cubicBezTo>
                  <a:pt x="5623" y="26565"/>
                  <a:pt x="5865" y="26395"/>
                  <a:pt x="6163" y="26267"/>
                </a:cubicBezTo>
                <a:cubicBezTo>
                  <a:pt x="6323" y="26227"/>
                  <a:pt x="6520" y="26187"/>
                  <a:pt x="6726" y="26187"/>
                </a:cubicBezTo>
                <a:cubicBezTo>
                  <a:pt x="6812" y="26187"/>
                  <a:pt x="6899" y="26194"/>
                  <a:pt x="6986" y="26210"/>
                </a:cubicBezTo>
                <a:cubicBezTo>
                  <a:pt x="7284" y="26267"/>
                  <a:pt x="7512" y="26395"/>
                  <a:pt x="7753" y="26565"/>
                </a:cubicBezTo>
                <a:cubicBezTo>
                  <a:pt x="7994" y="26750"/>
                  <a:pt x="8165" y="26977"/>
                  <a:pt x="8292" y="27275"/>
                </a:cubicBezTo>
                <a:cubicBezTo>
                  <a:pt x="8463" y="27516"/>
                  <a:pt x="8647" y="27815"/>
                  <a:pt x="8761" y="28099"/>
                </a:cubicBezTo>
                <a:cubicBezTo>
                  <a:pt x="8875" y="28340"/>
                  <a:pt x="9002" y="28638"/>
                  <a:pt x="9059" y="28936"/>
                </a:cubicBezTo>
                <a:cubicBezTo>
                  <a:pt x="9173" y="29589"/>
                  <a:pt x="9357" y="30171"/>
                  <a:pt x="9528" y="30825"/>
                </a:cubicBezTo>
                <a:cubicBezTo>
                  <a:pt x="9584" y="31123"/>
                  <a:pt x="9641" y="31421"/>
                  <a:pt x="9769" y="31719"/>
                </a:cubicBezTo>
                <a:cubicBezTo>
                  <a:pt x="9826" y="32003"/>
                  <a:pt x="9883" y="32301"/>
                  <a:pt x="9996" y="32599"/>
                </a:cubicBezTo>
                <a:cubicBezTo>
                  <a:pt x="10181" y="33196"/>
                  <a:pt x="10479" y="33721"/>
                  <a:pt x="10536" y="34261"/>
                </a:cubicBezTo>
                <a:cubicBezTo>
                  <a:pt x="10649" y="34843"/>
                  <a:pt x="10649" y="35382"/>
                  <a:pt x="10649" y="35907"/>
                </a:cubicBezTo>
                <a:cubicBezTo>
                  <a:pt x="10636" y="35898"/>
                  <a:pt x="10624" y="35893"/>
                  <a:pt x="10612" y="35893"/>
                </a:cubicBezTo>
                <a:cubicBezTo>
                  <a:pt x="10414" y="35893"/>
                  <a:pt x="10351" y="37191"/>
                  <a:pt x="10351" y="38690"/>
                </a:cubicBezTo>
                <a:cubicBezTo>
                  <a:pt x="10351" y="40238"/>
                  <a:pt x="9996" y="42069"/>
                  <a:pt x="9883" y="43006"/>
                </a:cubicBezTo>
                <a:lnTo>
                  <a:pt x="9712" y="43077"/>
                </a:lnTo>
                <a:cubicBezTo>
                  <a:pt x="9641" y="43489"/>
                  <a:pt x="9528" y="43844"/>
                  <a:pt x="9471" y="44256"/>
                </a:cubicBezTo>
                <a:cubicBezTo>
                  <a:pt x="9414" y="44611"/>
                  <a:pt x="9357" y="45023"/>
                  <a:pt x="9286" y="45378"/>
                </a:cubicBezTo>
                <a:cubicBezTo>
                  <a:pt x="9286" y="45789"/>
                  <a:pt x="9230" y="46272"/>
                  <a:pt x="9173" y="46741"/>
                </a:cubicBezTo>
                <a:cubicBezTo>
                  <a:pt x="9116" y="47209"/>
                  <a:pt x="9002" y="47692"/>
                  <a:pt x="8818" y="48331"/>
                </a:cubicBezTo>
                <a:cubicBezTo>
                  <a:pt x="8615" y="48927"/>
                  <a:pt x="8382" y="49523"/>
                  <a:pt x="8170" y="50120"/>
                </a:cubicBezTo>
                <a:lnTo>
                  <a:pt x="8170" y="50120"/>
                </a:lnTo>
                <a:cubicBezTo>
                  <a:pt x="8029" y="50078"/>
                  <a:pt x="7890" y="50035"/>
                  <a:pt x="7753" y="49992"/>
                </a:cubicBezTo>
                <a:cubicBezTo>
                  <a:pt x="7228" y="49751"/>
                  <a:pt x="6745" y="49580"/>
                  <a:pt x="6333" y="49282"/>
                </a:cubicBezTo>
                <a:cubicBezTo>
                  <a:pt x="5978" y="48984"/>
                  <a:pt x="5680" y="48629"/>
                  <a:pt x="5510" y="48274"/>
                </a:cubicBezTo>
                <a:cubicBezTo>
                  <a:pt x="5382" y="48160"/>
                  <a:pt x="5211" y="48104"/>
                  <a:pt x="5098" y="47976"/>
                </a:cubicBezTo>
                <a:cubicBezTo>
                  <a:pt x="4970" y="47862"/>
                  <a:pt x="4857" y="47749"/>
                  <a:pt x="4743" y="47621"/>
                </a:cubicBezTo>
                <a:cubicBezTo>
                  <a:pt x="4147" y="47039"/>
                  <a:pt x="3792" y="46329"/>
                  <a:pt x="3494" y="45619"/>
                </a:cubicBezTo>
                <a:lnTo>
                  <a:pt x="3139" y="44554"/>
                </a:lnTo>
                <a:cubicBezTo>
                  <a:pt x="3025" y="44199"/>
                  <a:pt x="2968" y="43844"/>
                  <a:pt x="2897" y="43489"/>
                </a:cubicBezTo>
                <a:cubicBezTo>
                  <a:pt x="2840" y="43432"/>
                  <a:pt x="2727" y="43361"/>
                  <a:pt x="2670" y="43305"/>
                </a:cubicBezTo>
                <a:cubicBezTo>
                  <a:pt x="2542" y="42836"/>
                  <a:pt x="2429" y="42069"/>
                  <a:pt x="2315" y="41360"/>
                </a:cubicBezTo>
                <a:cubicBezTo>
                  <a:pt x="2187" y="40593"/>
                  <a:pt x="2131" y="39883"/>
                  <a:pt x="2187" y="39457"/>
                </a:cubicBezTo>
                <a:lnTo>
                  <a:pt x="2187" y="38932"/>
                </a:lnTo>
                <a:lnTo>
                  <a:pt x="2187" y="38392"/>
                </a:lnTo>
                <a:lnTo>
                  <a:pt x="2187" y="37270"/>
                </a:lnTo>
                <a:cubicBezTo>
                  <a:pt x="2187" y="36504"/>
                  <a:pt x="2187" y="35737"/>
                  <a:pt x="2258" y="34970"/>
                </a:cubicBezTo>
                <a:cubicBezTo>
                  <a:pt x="2258" y="34133"/>
                  <a:pt x="2315" y="33366"/>
                  <a:pt x="2485" y="32599"/>
                </a:cubicBezTo>
                <a:cubicBezTo>
                  <a:pt x="2613" y="31833"/>
                  <a:pt x="2542" y="31066"/>
                  <a:pt x="2670" y="30356"/>
                </a:cubicBezTo>
                <a:cubicBezTo>
                  <a:pt x="2727" y="30228"/>
                  <a:pt x="2727" y="30171"/>
                  <a:pt x="2784" y="30115"/>
                </a:cubicBezTo>
                <a:cubicBezTo>
                  <a:pt x="2840" y="29944"/>
                  <a:pt x="2897" y="29817"/>
                  <a:pt x="2968" y="29703"/>
                </a:cubicBezTo>
                <a:cubicBezTo>
                  <a:pt x="3082" y="29589"/>
                  <a:pt x="3139" y="29518"/>
                  <a:pt x="3195" y="29405"/>
                </a:cubicBezTo>
                <a:cubicBezTo>
                  <a:pt x="3323" y="29234"/>
                  <a:pt x="3437" y="29107"/>
                  <a:pt x="3494" y="28993"/>
                </a:cubicBezTo>
                <a:cubicBezTo>
                  <a:pt x="3678" y="28581"/>
                  <a:pt x="3678" y="28340"/>
                  <a:pt x="3792" y="27985"/>
                </a:cubicBezTo>
                <a:cubicBezTo>
                  <a:pt x="3848" y="27815"/>
                  <a:pt x="3905" y="27687"/>
                  <a:pt x="4033" y="27460"/>
                </a:cubicBezTo>
                <a:cubicBezTo>
                  <a:pt x="4090" y="27332"/>
                  <a:pt x="4147" y="27162"/>
                  <a:pt x="4260" y="27034"/>
                </a:cubicBezTo>
                <a:cubicBezTo>
                  <a:pt x="4388" y="26863"/>
                  <a:pt x="4445" y="26679"/>
                  <a:pt x="4672" y="26452"/>
                </a:cubicBezTo>
                <a:cubicBezTo>
                  <a:pt x="5027" y="26097"/>
                  <a:pt x="5510" y="25614"/>
                  <a:pt x="6092" y="25500"/>
                </a:cubicBezTo>
                <a:cubicBezTo>
                  <a:pt x="6343" y="25460"/>
                  <a:pt x="6565" y="25420"/>
                  <a:pt x="6800" y="25420"/>
                </a:cubicBezTo>
                <a:close/>
                <a:moveTo>
                  <a:pt x="37753" y="1"/>
                </a:moveTo>
                <a:cubicBezTo>
                  <a:pt x="37682" y="185"/>
                  <a:pt x="37626" y="356"/>
                  <a:pt x="37569" y="540"/>
                </a:cubicBezTo>
                <a:cubicBezTo>
                  <a:pt x="37512" y="767"/>
                  <a:pt x="37455" y="1009"/>
                  <a:pt x="37398" y="1307"/>
                </a:cubicBezTo>
                <a:cubicBezTo>
                  <a:pt x="37398" y="1548"/>
                  <a:pt x="37327" y="1832"/>
                  <a:pt x="37271" y="2187"/>
                </a:cubicBezTo>
                <a:cubicBezTo>
                  <a:pt x="37214" y="2315"/>
                  <a:pt x="37214" y="2485"/>
                  <a:pt x="37157" y="2670"/>
                </a:cubicBezTo>
                <a:cubicBezTo>
                  <a:pt x="37157" y="2840"/>
                  <a:pt x="37100" y="3025"/>
                  <a:pt x="37100" y="3195"/>
                </a:cubicBezTo>
                <a:cubicBezTo>
                  <a:pt x="37271" y="4147"/>
                  <a:pt x="37398" y="5098"/>
                  <a:pt x="37512" y="5978"/>
                </a:cubicBezTo>
                <a:cubicBezTo>
                  <a:pt x="37398" y="7100"/>
                  <a:pt x="37214" y="8165"/>
                  <a:pt x="37157" y="9173"/>
                </a:cubicBezTo>
                <a:cubicBezTo>
                  <a:pt x="37044" y="10181"/>
                  <a:pt x="36973" y="11132"/>
                  <a:pt x="36973" y="12126"/>
                </a:cubicBezTo>
                <a:lnTo>
                  <a:pt x="36973" y="13546"/>
                </a:lnTo>
                <a:cubicBezTo>
                  <a:pt x="36916" y="14028"/>
                  <a:pt x="36916" y="14497"/>
                  <a:pt x="36859" y="15036"/>
                </a:cubicBezTo>
                <a:cubicBezTo>
                  <a:pt x="36745" y="16030"/>
                  <a:pt x="36561" y="17095"/>
                  <a:pt x="36206" y="18288"/>
                </a:cubicBezTo>
                <a:cubicBezTo>
                  <a:pt x="35908" y="19409"/>
                  <a:pt x="35624" y="20417"/>
                  <a:pt x="35382" y="21426"/>
                </a:cubicBezTo>
                <a:cubicBezTo>
                  <a:pt x="35084" y="22363"/>
                  <a:pt x="34843" y="23314"/>
                  <a:pt x="34616" y="24265"/>
                </a:cubicBezTo>
                <a:cubicBezTo>
                  <a:pt x="34076" y="26097"/>
                  <a:pt x="33423" y="27871"/>
                  <a:pt x="32486" y="29817"/>
                </a:cubicBezTo>
                <a:cubicBezTo>
                  <a:pt x="32543" y="30299"/>
                  <a:pt x="32358" y="31009"/>
                  <a:pt x="32074" y="31889"/>
                </a:cubicBezTo>
                <a:cubicBezTo>
                  <a:pt x="31890" y="32301"/>
                  <a:pt x="31719" y="32784"/>
                  <a:pt x="31478" y="33252"/>
                </a:cubicBezTo>
                <a:cubicBezTo>
                  <a:pt x="31364" y="33494"/>
                  <a:pt x="31237" y="33721"/>
                  <a:pt x="31123" y="33962"/>
                </a:cubicBezTo>
                <a:cubicBezTo>
                  <a:pt x="31009" y="34204"/>
                  <a:pt x="30882" y="34374"/>
                  <a:pt x="30711" y="34672"/>
                </a:cubicBezTo>
                <a:cubicBezTo>
                  <a:pt x="30058" y="35794"/>
                  <a:pt x="29519" y="36859"/>
                  <a:pt x="28936" y="37810"/>
                </a:cubicBezTo>
                <a:cubicBezTo>
                  <a:pt x="28809" y="37980"/>
                  <a:pt x="28695" y="38222"/>
                  <a:pt x="28525" y="38392"/>
                </a:cubicBezTo>
                <a:cubicBezTo>
                  <a:pt x="28454" y="38520"/>
                  <a:pt x="28397" y="38633"/>
                  <a:pt x="28340" y="38690"/>
                </a:cubicBezTo>
                <a:cubicBezTo>
                  <a:pt x="28283" y="38818"/>
                  <a:pt x="28170" y="38932"/>
                  <a:pt x="28099" y="38988"/>
                </a:cubicBezTo>
                <a:cubicBezTo>
                  <a:pt x="27815" y="39400"/>
                  <a:pt x="27573" y="39812"/>
                  <a:pt x="27332" y="40167"/>
                </a:cubicBezTo>
                <a:cubicBezTo>
                  <a:pt x="26401" y="41446"/>
                  <a:pt x="25890" y="42422"/>
                  <a:pt x="26124" y="42422"/>
                </a:cubicBezTo>
                <a:cubicBezTo>
                  <a:pt x="26214" y="42422"/>
                  <a:pt x="26417" y="42275"/>
                  <a:pt x="26750" y="41942"/>
                </a:cubicBezTo>
                <a:lnTo>
                  <a:pt x="26750" y="41942"/>
                </a:lnTo>
                <a:cubicBezTo>
                  <a:pt x="26267" y="42538"/>
                  <a:pt x="25912" y="42893"/>
                  <a:pt x="25614" y="43191"/>
                </a:cubicBezTo>
                <a:cubicBezTo>
                  <a:pt x="25387" y="43489"/>
                  <a:pt x="25146" y="43603"/>
                  <a:pt x="24975" y="43787"/>
                </a:cubicBezTo>
                <a:cubicBezTo>
                  <a:pt x="24549" y="44071"/>
                  <a:pt x="24194" y="44313"/>
                  <a:pt x="23314" y="45207"/>
                </a:cubicBezTo>
                <a:cubicBezTo>
                  <a:pt x="23428" y="44909"/>
                  <a:pt x="23555" y="44668"/>
                  <a:pt x="23726" y="44369"/>
                </a:cubicBezTo>
                <a:lnTo>
                  <a:pt x="23726" y="44369"/>
                </a:lnTo>
                <a:cubicBezTo>
                  <a:pt x="23371" y="44611"/>
                  <a:pt x="23016" y="44852"/>
                  <a:pt x="22604" y="45136"/>
                </a:cubicBezTo>
                <a:cubicBezTo>
                  <a:pt x="22249" y="45378"/>
                  <a:pt x="21837" y="45732"/>
                  <a:pt x="21426" y="46087"/>
                </a:cubicBezTo>
                <a:cubicBezTo>
                  <a:pt x="21184" y="46442"/>
                  <a:pt x="20943" y="46797"/>
                  <a:pt x="20716" y="47152"/>
                </a:cubicBezTo>
                <a:cubicBezTo>
                  <a:pt x="20063" y="47507"/>
                  <a:pt x="19523" y="47862"/>
                  <a:pt x="19055" y="48160"/>
                </a:cubicBezTo>
                <a:cubicBezTo>
                  <a:pt x="18870" y="48217"/>
                  <a:pt x="18756" y="48274"/>
                  <a:pt x="18643" y="48331"/>
                </a:cubicBezTo>
                <a:cubicBezTo>
                  <a:pt x="18515" y="48458"/>
                  <a:pt x="18345" y="48515"/>
                  <a:pt x="18231" y="48572"/>
                </a:cubicBezTo>
                <a:cubicBezTo>
                  <a:pt x="17990" y="48757"/>
                  <a:pt x="17692" y="48927"/>
                  <a:pt x="17450" y="49041"/>
                </a:cubicBezTo>
                <a:cubicBezTo>
                  <a:pt x="16925" y="49396"/>
                  <a:pt x="16385" y="49694"/>
                  <a:pt x="15860" y="49992"/>
                </a:cubicBezTo>
                <a:cubicBezTo>
                  <a:pt x="15505" y="50105"/>
                  <a:pt x="15264" y="50233"/>
                  <a:pt x="14966" y="50290"/>
                </a:cubicBezTo>
                <a:cubicBezTo>
                  <a:pt x="14611" y="50347"/>
                  <a:pt x="14256" y="50347"/>
                  <a:pt x="13844" y="50347"/>
                </a:cubicBezTo>
                <a:cubicBezTo>
                  <a:pt x="14383" y="50347"/>
                  <a:pt x="14554" y="50404"/>
                  <a:pt x="14611" y="50404"/>
                </a:cubicBezTo>
                <a:cubicBezTo>
                  <a:pt x="14611" y="50460"/>
                  <a:pt x="14440" y="50460"/>
                  <a:pt x="14199" y="50531"/>
                </a:cubicBezTo>
                <a:cubicBezTo>
                  <a:pt x="13972" y="50588"/>
                  <a:pt x="13674" y="50645"/>
                  <a:pt x="13432" y="50759"/>
                </a:cubicBezTo>
                <a:cubicBezTo>
                  <a:pt x="13191" y="50815"/>
                  <a:pt x="13077" y="50943"/>
                  <a:pt x="13134" y="50943"/>
                </a:cubicBezTo>
                <a:cubicBezTo>
                  <a:pt x="13020" y="50943"/>
                  <a:pt x="12779" y="51000"/>
                  <a:pt x="12552" y="51000"/>
                </a:cubicBezTo>
                <a:cubicBezTo>
                  <a:pt x="12431" y="51028"/>
                  <a:pt x="12311" y="51043"/>
                  <a:pt x="12199" y="51043"/>
                </a:cubicBezTo>
                <a:cubicBezTo>
                  <a:pt x="12087" y="51043"/>
                  <a:pt x="11984" y="51028"/>
                  <a:pt x="11899" y="51000"/>
                </a:cubicBezTo>
                <a:cubicBezTo>
                  <a:pt x="11416" y="50943"/>
                  <a:pt x="11132" y="50886"/>
                  <a:pt x="11416" y="50886"/>
                </a:cubicBezTo>
                <a:cubicBezTo>
                  <a:pt x="10894" y="50789"/>
                  <a:pt x="10379" y="50682"/>
                  <a:pt x="9876" y="50566"/>
                </a:cubicBezTo>
                <a:lnTo>
                  <a:pt x="9876" y="50566"/>
                </a:lnTo>
                <a:cubicBezTo>
                  <a:pt x="10241" y="49836"/>
                  <a:pt x="10594" y="49008"/>
                  <a:pt x="10777" y="47976"/>
                </a:cubicBezTo>
                <a:cubicBezTo>
                  <a:pt x="11004" y="47749"/>
                  <a:pt x="11189" y="47450"/>
                  <a:pt x="11359" y="47209"/>
                </a:cubicBezTo>
                <a:cubicBezTo>
                  <a:pt x="11487" y="46329"/>
                  <a:pt x="11544" y="45491"/>
                  <a:pt x="11657" y="44852"/>
                </a:cubicBezTo>
                <a:lnTo>
                  <a:pt x="11714" y="45079"/>
                </a:lnTo>
                <a:cubicBezTo>
                  <a:pt x="11771" y="44909"/>
                  <a:pt x="11771" y="44668"/>
                  <a:pt x="11842" y="44497"/>
                </a:cubicBezTo>
                <a:cubicBezTo>
                  <a:pt x="11842" y="44369"/>
                  <a:pt x="11899" y="44313"/>
                  <a:pt x="11899" y="44199"/>
                </a:cubicBezTo>
                <a:lnTo>
                  <a:pt x="11956" y="43901"/>
                </a:lnTo>
                <a:lnTo>
                  <a:pt x="12254" y="42538"/>
                </a:lnTo>
                <a:cubicBezTo>
                  <a:pt x="12367" y="41771"/>
                  <a:pt x="12367" y="41303"/>
                  <a:pt x="12367" y="41005"/>
                </a:cubicBezTo>
                <a:cubicBezTo>
                  <a:pt x="12311" y="40650"/>
                  <a:pt x="12254" y="40522"/>
                  <a:pt x="12197" y="40351"/>
                </a:cubicBezTo>
                <a:cubicBezTo>
                  <a:pt x="12254" y="39755"/>
                  <a:pt x="12311" y="39102"/>
                  <a:pt x="12311" y="38577"/>
                </a:cubicBezTo>
                <a:lnTo>
                  <a:pt x="12311" y="38222"/>
                </a:lnTo>
                <a:lnTo>
                  <a:pt x="12311" y="37924"/>
                </a:lnTo>
                <a:lnTo>
                  <a:pt x="12311" y="37455"/>
                </a:lnTo>
                <a:lnTo>
                  <a:pt x="12424" y="38108"/>
                </a:lnTo>
                <a:lnTo>
                  <a:pt x="12481" y="38463"/>
                </a:lnTo>
                <a:lnTo>
                  <a:pt x="12552" y="38875"/>
                </a:lnTo>
                <a:lnTo>
                  <a:pt x="12665" y="37569"/>
                </a:lnTo>
                <a:lnTo>
                  <a:pt x="12665" y="37569"/>
                </a:lnTo>
                <a:cubicBezTo>
                  <a:pt x="12645" y="37718"/>
                  <a:pt x="12626" y="37780"/>
                  <a:pt x="12608" y="37780"/>
                </a:cubicBezTo>
                <a:cubicBezTo>
                  <a:pt x="12527" y="37780"/>
                  <a:pt x="12471" y="36507"/>
                  <a:pt x="12424" y="36262"/>
                </a:cubicBezTo>
                <a:cubicBezTo>
                  <a:pt x="12424" y="35680"/>
                  <a:pt x="12481" y="35141"/>
                  <a:pt x="12481" y="34729"/>
                </a:cubicBezTo>
                <a:lnTo>
                  <a:pt x="12481" y="34431"/>
                </a:lnTo>
                <a:cubicBezTo>
                  <a:pt x="12481" y="34374"/>
                  <a:pt x="12424" y="34261"/>
                  <a:pt x="12424" y="34133"/>
                </a:cubicBezTo>
                <a:cubicBezTo>
                  <a:pt x="12424" y="33962"/>
                  <a:pt x="12424" y="33849"/>
                  <a:pt x="12367" y="33664"/>
                </a:cubicBezTo>
                <a:cubicBezTo>
                  <a:pt x="12367" y="33423"/>
                  <a:pt x="12311" y="33196"/>
                  <a:pt x="12254" y="32954"/>
                </a:cubicBezTo>
                <a:cubicBezTo>
                  <a:pt x="12197" y="32713"/>
                  <a:pt x="12126" y="32429"/>
                  <a:pt x="12069" y="31946"/>
                </a:cubicBezTo>
                <a:cubicBezTo>
                  <a:pt x="12012" y="31889"/>
                  <a:pt x="11956" y="31833"/>
                  <a:pt x="11956" y="31719"/>
                </a:cubicBezTo>
                <a:cubicBezTo>
                  <a:pt x="11899" y="31648"/>
                  <a:pt x="11899" y="31535"/>
                  <a:pt x="11842" y="31478"/>
                </a:cubicBezTo>
                <a:cubicBezTo>
                  <a:pt x="11771" y="31236"/>
                  <a:pt x="11714" y="31009"/>
                  <a:pt x="11657" y="30825"/>
                </a:cubicBezTo>
                <a:cubicBezTo>
                  <a:pt x="11601" y="30356"/>
                  <a:pt x="11487" y="29944"/>
                  <a:pt x="11359" y="29589"/>
                </a:cubicBezTo>
                <a:cubicBezTo>
                  <a:pt x="11359" y="29405"/>
                  <a:pt x="11302" y="29234"/>
                  <a:pt x="11246" y="29050"/>
                </a:cubicBezTo>
                <a:cubicBezTo>
                  <a:pt x="11246" y="28936"/>
                  <a:pt x="11189" y="28808"/>
                  <a:pt x="11189" y="28695"/>
                </a:cubicBezTo>
                <a:cubicBezTo>
                  <a:pt x="11132" y="28454"/>
                  <a:pt x="11004" y="28226"/>
                  <a:pt x="10947" y="28226"/>
                </a:cubicBezTo>
                <a:cubicBezTo>
                  <a:pt x="10891" y="27985"/>
                  <a:pt x="10777" y="27687"/>
                  <a:pt x="10706" y="27460"/>
                </a:cubicBezTo>
                <a:cubicBezTo>
                  <a:pt x="10593" y="27218"/>
                  <a:pt x="10479" y="26977"/>
                  <a:pt x="10422" y="26807"/>
                </a:cubicBezTo>
                <a:lnTo>
                  <a:pt x="10124" y="26324"/>
                </a:lnTo>
                <a:cubicBezTo>
                  <a:pt x="9996" y="25969"/>
                  <a:pt x="9826" y="25685"/>
                  <a:pt x="9641" y="25444"/>
                </a:cubicBezTo>
                <a:cubicBezTo>
                  <a:pt x="9230" y="24904"/>
                  <a:pt x="8647" y="24492"/>
                  <a:pt x="8051" y="24265"/>
                </a:cubicBezTo>
                <a:cubicBezTo>
                  <a:pt x="7594" y="24080"/>
                  <a:pt x="7070" y="24003"/>
                  <a:pt x="6555" y="24003"/>
                </a:cubicBezTo>
                <a:cubicBezTo>
                  <a:pt x="6399" y="24003"/>
                  <a:pt x="6244" y="24011"/>
                  <a:pt x="6092" y="24024"/>
                </a:cubicBezTo>
                <a:cubicBezTo>
                  <a:pt x="5453" y="24137"/>
                  <a:pt x="4800" y="24379"/>
                  <a:pt x="4260" y="24790"/>
                </a:cubicBezTo>
                <a:cubicBezTo>
                  <a:pt x="4033" y="25032"/>
                  <a:pt x="3792" y="25259"/>
                  <a:pt x="3550" y="25500"/>
                </a:cubicBezTo>
                <a:lnTo>
                  <a:pt x="3380" y="25742"/>
                </a:lnTo>
                <a:lnTo>
                  <a:pt x="3252" y="25855"/>
                </a:lnTo>
                <a:lnTo>
                  <a:pt x="3082" y="26097"/>
                </a:lnTo>
                <a:cubicBezTo>
                  <a:pt x="2968" y="26267"/>
                  <a:pt x="2897" y="26395"/>
                  <a:pt x="2784" y="26565"/>
                </a:cubicBezTo>
                <a:lnTo>
                  <a:pt x="2670" y="26750"/>
                </a:lnTo>
                <a:lnTo>
                  <a:pt x="2485" y="26920"/>
                </a:lnTo>
                <a:cubicBezTo>
                  <a:pt x="2315" y="27105"/>
                  <a:pt x="2187" y="27332"/>
                  <a:pt x="2074" y="27573"/>
                </a:cubicBezTo>
                <a:cubicBezTo>
                  <a:pt x="1960" y="27687"/>
                  <a:pt x="1903" y="27871"/>
                  <a:pt x="1832" y="27985"/>
                </a:cubicBezTo>
                <a:cubicBezTo>
                  <a:pt x="1719" y="28170"/>
                  <a:pt x="1605" y="28283"/>
                  <a:pt x="1548" y="28397"/>
                </a:cubicBezTo>
                <a:cubicBezTo>
                  <a:pt x="1421" y="28581"/>
                  <a:pt x="1122" y="28993"/>
                  <a:pt x="952" y="29405"/>
                </a:cubicBezTo>
                <a:lnTo>
                  <a:pt x="952" y="29518"/>
                </a:lnTo>
                <a:lnTo>
                  <a:pt x="895" y="29703"/>
                </a:lnTo>
                <a:lnTo>
                  <a:pt x="838" y="29817"/>
                </a:lnTo>
                <a:lnTo>
                  <a:pt x="838" y="30115"/>
                </a:lnTo>
                <a:cubicBezTo>
                  <a:pt x="767" y="30228"/>
                  <a:pt x="767" y="30413"/>
                  <a:pt x="767" y="30526"/>
                </a:cubicBezTo>
                <a:lnTo>
                  <a:pt x="767" y="31293"/>
                </a:lnTo>
                <a:cubicBezTo>
                  <a:pt x="711" y="31535"/>
                  <a:pt x="654" y="31776"/>
                  <a:pt x="654" y="31889"/>
                </a:cubicBezTo>
                <a:cubicBezTo>
                  <a:pt x="654" y="32003"/>
                  <a:pt x="597" y="32074"/>
                  <a:pt x="597" y="32131"/>
                </a:cubicBezTo>
                <a:cubicBezTo>
                  <a:pt x="597" y="32188"/>
                  <a:pt x="597" y="32188"/>
                  <a:pt x="540" y="32188"/>
                </a:cubicBezTo>
                <a:lnTo>
                  <a:pt x="540" y="32358"/>
                </a:lnTo>
                <a:cubicBezTo>
                  <a:pt x="413" y="32784"/>
                  <a:pt x="299" y="33196"/>
                  <a:pt x="242" y="33607"/>
                </a:cubicBezTo>
                <a:cubicBezTo>
                  <a:pt x="58" y="34431"/>
                  <a:pt x="1" y="35141"/>
                  <a:pt x="1" y="35907"/>
                </a:cubicBezTo>
                <a:lnTo>
                  <a:pt x="1" y="38108"/>
                </a:lnTo>
                <a:lnTo>
                  <a:pt x="1" y="38690"/>
                </a:lnTo>
                <a:cubicBezTo>
                  <a:pt x="58" y="38818"/>
                  <a:pt x="58" y="38875"/>
                  <a:pt x="58" y="38988"/>
                </a:cubicBezTo>
                <a:lnTo>
                  <a:pt x="58" y="39400"/>
                </a:lnTo>
                <a:cubicBezTo>
                  <a:pt x="58" y="39883"/>
                  <a:pt x="185" y="40408"/>
                  <a:pt x="242" y="40948"/>
                </a:cubicBezTo>
                <a:lnTo>
                  <a:pt x="129" y="40650"/>
                </a:lnTo>
                <a:lnTo>
                  <a:pt x="129" y="40650"/>
                </a:lnTo>
                <a:cubicBezTo>
                  <a:pt x="242" y="41005"/>
                  <a:pt x="299" y="41360"/>
                  <a:pt x="413" y="41658"/>
                </a:cubicBezTo>
                <a:cubicBezTo>
                  <a:pt x="540" y="41942"/>
                  <a:pt x="597" y="42240"/>
                  <a:pt x="654" y="42595"/>
                </a:cubicBezTo>
                <a:cubicBezTo>
                  <a:pt x="711" y="43305"/>
                  <a:pt x="838" y="44071"/>
                  <a:pt x="1066" y="44724"/>
                </a:cubicBezTo>
                <a:cubicBezTo>
                  <a:pt x="1122" y="44909"/>
                  <a:pt x="1193" y="45079"/>
                  <a:pt x="1250" y="45207"/>
                </a:cubicBezTo>
                <a:cubicBezTo>
                  <a:pt x="1307" y="45378"/>
                  <a:pt x="1364" y="45491"/>
                  <a:pt x="1421" y="45619"/>
                </a:cubicBezTo>
                <a:cubicBezTo>
                  <a:pt x="1548" y="45917"/>
                  <a:pt x="1662" y="46144"/>
                  <a:pt x="1832" y="46386"/>
                </a:cubicBezTo>
                <a:cubicBezTo>
                  <a:pt x="2074" y="46911"/>
                  <a:pt x="2429" y="47450"/>
                  <a:pt x="2784" y="48047"/>
                </a:cubicBezTo>
                <a:cubicBezTo>
                  <a:pt x="3195" y="48629"/>
                  <a:pt x="3607" y="49282"/>
                  <a:pt x="4317" y="50049"/>
                </a:cubicBezTo>
                <a:cubicBezTo>
                  <a:pt x="4672" y="50404"/>
                  <a:pt x="5098" y="50759"/>
                  <a:pt x="5510" y="51000"/>
                </a:cubicBezTo>
                <a:cubicBezTo>
                  <a:pt x="5737" y="51170"/>
                  <a:pt x="5921" y="51298"/>
                  <a:pt x="6163" y="51355"/>
                </a:cubicBezTo>
                <a:cubicBezTo>
                  <a:pt x="6333" y="51468"/>
                  <a:pt x="6518" y="51596"/>
                  <a:pt x="6688" y="51653"/>
                </a:cubicBezTo>
                <a:cubicBezTo>
                  <a:pt x="6992" y="51781"/>
                  <a:pt x="7276" y="51885"/>
                  <a:pt x="7542" y="51972"/>
                </a:cubicBezTo>
                <a:lnTo>
                  <a:pt x="7542" y="51972"/>
                </a:lnTo>
                <a:cubicBezTo>
                  <a:pt x="7475" y="52162"/>
                  <a:pt x="7409" y="52350"/>
                  <a:pt x="7341" y="52533"/>
                </a:cubicBezTo>
                <a:cubicBezTo>
                  <a:pt x="7043" y="53243"/>
                  <a:pt x="6745" y="53896"/>
                  <a:pt x="6447" y="54493"/>
                </a:cubicBezTo>
                <a:cubicBezTo>
                  <a:pt x="6276" y="54791"/>
                  <a:pt x="6092" y="55075"/>
                  <a:pt x="5921" y="55373"/>
                </a:cubicBezTo>
                <a:cubicBezTo>
                  <a:pt x="5737" y="55671"/>
                  <a:pt x="5566" y="55912"/>
                  <a:pt x="5382" y="56140"/>
                </a:cubicBezTo>
                <a:cubicBezTo>
                  <a:pt x="4800" y="56977"/>
                  <a:pt x="4388" y="57914"/>
                  <a:pt x="3962" y="58752"/>
                </a:cubicBezTo>
                <a:cubicBezTo>
                  <a:pt x="3792" y="59107"/>
                  <a:pt x="3494" y="59462"/>
                  <a:pt x="3195" y="59874"/>
                </a:cubicBezTo>
                <a:cubicBezTo>
                  <a:pt x="3025" y="60044"/>
                  <a:pt x="2897" y="60285"/>
                  <a:pt x="2784" y="60527"/>
                </a:cubicBezTo>
                <a:cubicBezTo>
                  <a:pt x="2727" y="60584"/>
                  <a:pt x="2670" y="60697"/>
                  <a:pt x="2613" y="60825"/>
                </a:cubicBezTo>
                <a:cubicBezTo>
                  <a:pt x="2542" y="60939"/>
                  <a:pt x="2485" y="60995"/>
                  <a:pt x="2429" y="61109"/>
                </a:cubicBezTo>
                <a:cubicBezTo>
                  <a:pt x="2074" y="61890"/>
                  <a:pt x="1477" y="62529"/>
                  <a:pt x="1193" y="63182"/>
                </a:cubicBezTo>
                <a:cubicBezTo>
                  <a:pt x="1009" y="63537"/>
                  <a:pt x="895" y="63835"/>
                  <a:pt x="767" y="64076"/>
                </a:cubicBezTo>
                <a:cubicBezTo>
                  <a:pt x="597" y="64303"/>
                  <a:pt x="413" y="64488"/>
                  <a:pt x="242" y="64602"/>
                </a:cubicBezTo>
                <a:cubicBezTo>
                  <a:pt x="540" y="64545"/>
                  <a:pt x="767" y="64303"/>
                  <a:pt x="1009" y="64076"/>
                </a:cubicBezTo>
                <a:cubicBezTo>
                  <a:pt x="1193" y="63892"/>
                  <a:pt x="1364" y="63594"/>
                  <a:pt x="1477" y="63423"/>
                </a:cubicBezTo>
                <a:cubicBezTo>
                  <a:pt x="1832" y="62955"/>
                  <a:pt x="2187" y="62529"/>
                  <a:pt x="2542" y="62117"/>
                </a:cubicBezTo>
                <a:cubicBezTo>
                  <a:pt x="2727" y="61890"/>
                  <a:pt x="2897" y="61648"/>
                  <a:pt x="3082" y="61407"/>
                </a:cubicBezTo>
                <a:cubicBezTo>
                  <a:pt x="3139" y="61293"/>
                  <a:pt x="3195" y="61180"/>
                  <a:pt x="3252" y="61052"/>
                </a:cubicBezTo>
                <a:cubicBezTo>
                  <a:pt x="3323" y="60939"/>
                  <a:pt x="3380" y="60825"/>
                  <a:pt x="3494" y="60697"/>
                </a:cubicBezTo>
                <a:cubicBezTo>
                  <a:pt x="3792" y="60285"/>
                  <a:pt x="4147" y="59874"/>
                  <a:pt x="4445" y="59405"/>
                </a:cubicBezTo>
                <a:cubicBezTo>
                  <a:pt x="4558" y="59164"/>
                  <a:pt x="4743" y="58922"/>
                  <a:pt x="4800" y="58695"/>
                </a:cubicBezTo>
                <a:cubicBezTo>
                  <a:pt x="4913" y="58454"/>
                  <a:pt x="5027" y="58213"/>
                  <a:pt x="5155" y="57985"/>
                </a:cubicBezTo>
                <a:cubicBezTo>
                  <a:pt x="5382" y="57559"/>
                  <a:pt x="5623" y="57091"/>
                  <a:pt x="5865" y="56736"/>
                </a:cubicBezTo>
                <a:cubicBezTo>
                  <a:pt x="5978" y="56495"/>
                  <a:pt x="6092" y="56324"/>
                  <a:pt x="6220" y="56140"/>
                </a:cubicBezTo>
                <a:cubicBezTo>
                  <a:pt x="6390" y="55912"/>
                  <a:pt x="6518" y="55728"/>
                  <a:pt x="6631" y="55557"/>
                </a:cubicBezTo>
                <a:cubicBezTo>
                  <a:pt x="6929" y="55146"/>
                  <a:pt x="7228" y="54791"/>
                  <a:pt x="7455" y="54436"/>
                </a:cubicBezTo>
                <a:lnTo>
                  <a:pt x="7455" y="54436"/>
                </a:lnTo>
                <a:cubicBezTo>
                  <a:pt x="7100" y="55146"/>
                  <a:pt x="6802" y="55728"/>
                  <a:pt x="6518" y="56211"/>
                </a:cubicBezTo>
                <a:cubicBezTo>
                  <a:pt x="6390" y="56438"/>
                  <a:pt x="6276" y="56622"/>
                  <a:pt x="6163" y="56793"/>
                </a:cubicBezTo>
                <a:cubicBezTo>
                  <a:pt x="6092" y="56977"/>
                  <a:pt x="6035" y="57148"/>
                  <a:pt x="5921" y="57332"/>
                </a:cubicBezTo>
                <a:cubicBezTo>
                  <a:pt x="5808" y="57630"/>
                  <a:pt x="5680" y="57985"/>
                  <a:pt x="5566" y="58397"/>
                </a:cubicBezTo>
                <a:cubicBezTo>
                  <a:pt x="5510" y="58567"/>
                  <a:pt x="5382" y="58809"/>
                  <a:pt x="5325" y="59050"/>
                </a:cubicBezTo>
                <a:cubicBezTo>
                  <a:pt x="5325" y="59107"/>
                  <a:pt x="5268" y="59164"/>
                  <a:pt x="5268" y="59221"/>
                </a:cubicBezTo>
                <a:cubicBezTo>
                  <a:pt x="5211" y="59277"/>
                  <a:pt x="5211" y="59405"/>
                  <a:pt x="5155" y="59462"/>
                </a:cubicBezTo>
                <a:cubicBezTo>
                  <a:pt x="5098" y="59632"/>
                  <a:pt x="5027" y="59760"/>
                  <a:pt x="4913" y="59930"/>
                </a:cubicBezTo>
                <a:cubicBezTo>
                  <a:pt x="5098" y="59760"/>
                  <a:pt x="5268" y="59519"/>
                  <a:pt x="5382" y="59277"/>
                </a:cubicBezTo>
                <a:lnTo>
                  <a:pt x="5737" y="58695"/>
                </a:lnTo>
                <a:lnTo>
                  <a:pt x="5737" y="58695"/>
                </a:lnTo>
                <a:lnTo>
                  <a:pt x="5566" y="59221"/>
                </a:lnTo>
                <a:cubicBezTo>
                  <a:pt x="5510" y="59405"/>
                  <a:pt x="5382" y="59632"/>
                  <a:pt x="5268" y="59817"/>
                </a:cubicBezTo>
                <a:cubicBezTo>
                  <a:pt x="5345" y="59755"/>
                  <a:pt x="5398" y="59729"/>
                  <a:pt x="5432" y="59729"/>
                </a:cubicBezTo>
                <a:cubicBezTo>
                  <a:pt x="5533" y="59729"/>
                  <a:pt x="5477" y="59950"/>
                  <a:pt x="5382" y="60172"/>
                </a:cubicBezTo>
                <a:cubicBezTo>
                  <a:pt x="5211" y="60527"/>
                  <a:pt x="5098" y="60825"/>
                  <a:pt x="5211" y="60825"/>
                </a:cubicBezTo>
                <a:cubicBezTo>
                  <a:pt x="5453" y="60527"/>
                  <a:pt x="5680" y="60172"/>
                  <a:pt x="5921" y="59760"/>
                </a:cubicBezTo>
                <a:lnTo>
                  <a:pt x="5978" y="59632"/>
                </a:lnTo>
                <a:lnTo>
                  <a:pt x="6035" y="59519"/>
                </a:lnTo>
                <a:lnTo>
                  <a:pt x="6163" y="59277"/>
                </a:lnTo>
                <a:lnTo>
                  <a:pt x="6390" y="58809"/>
                </a:lnTo>
                <a:cubicBezTo>
                  <a:pt x="6631" y="58213"/>
                  <a:pt x="6929" y="57687"/>
                  <a:pt x="7157" y="57204"/>
                </a:cubicBezTo>
                <a:lnTo>
                  <a:pt x="7157" y="57204"/>
                </a:lnTo>
                <a:cubicBezTo>
                  <a:pt x="6929" y="57559"/>
                  <a:pt x="6745" y="57801"/>
                  <a:pt x="6688" y="57914"/>
                </a:cubicBezTo>
                <a:cubicBezTo>
                  <a:pt x="6631" y="57978"/>
                  <a:pt x="6589" y="58010"/>
                  <a:pt x="6560" y="58010"/>
                </a:cubicBezTo>
                <a:cubicBezTo>
                  <a:pt x="6532" y="58010"/>
                  <a:pt x="6518" y="57978"/>
                  <a:pt x="6518" y="57914"/>
                </a:cubicBezTo>
                <a:cubicBezTo>
                  <a:pt x="6518" y="57744"/>
                  <a:pt x="6631" y="57332"/>
                  <a:pt x="6688" y="57034"/>
                </a:cubicBezTo>
                <a:lnTo>
                  <a:pt x="6802" y="56849"/>
                </a:lnTo>
                <a:lnTo>
                  <a:pt x="6929" y="56622"/>
                </a:lnTo>
                <a:cubicBezTo>
                  <a:pt x="7043" y="56495"/>
                  <a:pt x="7100" y="56324"/>
                  <a:pt x="7228" y="56211"/>
                </a:cubicBezTo>
                <a:cubicBezTo>
                  <a:pt x="7398" y="55856"/>
                  <a:pt x="7583" y="55557"/>
                  <a:pt x="7753" y="55259"/>
                </a:cubicBezTo>
                <a:lnTo>
                  <a:pt x="7753" y="55259"/>
                </a:lnTo>
                <a:cubicBezTo>
                  <a:pt x="7583" y="55430"/>
                  <a:pt x="7341" y="55856"/>
                  <a:pt x="7228" y="55969"/>
                </a:cubicBezTo>
                <a:cubicBezTo>
                  <a:pt x="7173" y="56019"/>
                  <a:pt x="7140" y="56050"/>
                  <a:pt x="7127" y="56050"/>
                </a:cubicBezTo>
                <a:cubicBezTo>
                  <a:pt x="7097" y="56050"/>
                  <a:pt x="7187" y="55874"/>
                  <a:pt x="7398" y="55373"/>
                </a:cubicBezTo>
                <a:cubicBezTo>
                  <a:pt x="7810" y="54606"/>
                  <a:pt x="8108" y="53541"/>
                  <a:pt x="8520" y="52775"/>
                </a:cubicBezTo>
                <a:lnTo>
                  <a:pt x="8520" y="52775"/>
                </a:lnTo>
                <a:cubicBezTo>
                  <a:pt x="8463" y="53300"/>
                  <a:pt x="8406" y="53840"/>
                  <a:pt x="8292" y="54436"/>
                </a:cubicBezTo>
                <a:cubicBezTo>
                  <a:pt x="8514" y="53655"/>
                  <a:pt x="8780" y="52968"/>
                  <a:pt x="9049" y="52335"/>
                </a:cubicBezTo>
                <a:lnTo>
                  <a:pt x="9049" y="52335"/>
                </a:lnTo>
                <a:cubicBezTo>
                  <a:pt x="9383" y="52384"/>
                  <a:pt x="9691" y="52404"/>
                  <a:pt x="9976" y="52404"/>
                </a:cubicBezTo>
                <a:cubicBezTo>
                  <a:pt x="10387" y="52404"/>
                  <a:pt x="10748" y="52362"/>
                  <a:pt x="11061" y="52306"/>
                </a:cubicBezTo>
                <a:lnTo>
                  <a:pt x="11842" y="52306"/>
                </a:lnTo>
                <a:cubicBezTo>
                  <a:pt x="12126" y="52306"/>
                  <a:pt x="12481" y="52235"/>
                  <a:pt x="12779" y="52178"/>
                </a:cubicBezTo>
                <a:cubicBezTo>
                  <a:pt x="13077" y="52122"/>
                  <a:pt x="13262" y="52065"/>
                  <a:pt x="13489" y="52008"/>
                </a:cubicBezTo>
                <a:cubicBezTo>
                  <a:pt x="13674" y="52008"/>
                  <a:pt x="13844" y="51951"/>
                  <a:pt x="14085" y="51951"/>
                </a:cubicBezTo>
                <a:cubicBezTo>
                  <a:pt x="14554" y="51951"/>
                  <a:pt x="15093" y="51880"/>
                  <a:pt x="15619" y="51823"/>
                </a:cubicBezTo>
                <a:cubicBezTo>
                  <a:pt x="15803" y="51767"/>
                  <a:pt x="15917" y="51710"/>
                  <a:pt x="16101" y="51710"/>
                </a:cubicBezTo>
                <a:cubicBezTo>
                  <a:pt x="16215" y="51653"/>
                  <a:pt x="16272" y="51596"/>
                  <a:pt x="16385" y="51596"/>
                </a:cubicBezTo>
                <a:cubicBezTo>
                  <a:pt x="16627" y="51468"/>
                  <a:pt x="16811" y="51412"/>
                  <a:pt x="17038" y="51298"/>
                </a:cubicBezTo>
                <a:lnTo>
                  <a:pt x="17038" y="51298"/>
                </a:lnTo>
                <a:cubicBezTo>
                  <a:pt x="16868" y="51412"/>
                  <a:pt x="16684" y="51525"/>
                  <a:pt x="16570" y="51596"/>
                </a:cubicBezTo>
                <a:lnTo>
                  <a:pt x="16329" y="51767"/>
                </a:lnTo>
                <a:lnTo>
                  <a:pt x="16158" y="51823"/>
                </a:lnTo>
                <a:lnTo>
                  <a:pt x="16030" y="51880"/>
                </a:lnTo>
                <a:lnTo>
                  <a:pt x="16030" y="51880"/>
                </a:lnTo>
                <a:lnTo>
                  <a:pt x="16385" y="51767"/>
                </a:lnTo>
                <a:lnTo>
                  <a:pt x="16740" y="51710"/>
                </a:lnTo>
                <a:cubicBezTo>
                  <a:pt x="16982" y="51596"/>
                  <a:pt x="17223" y="51525"/>
                  <a:pt x="17393" y="51468"/>
                </a:cubicBezTo>
                <a:cubicBezTo>
                  <a:pt x="18458" y="50886"/>
                  <a:pt x="18998" y="50645"/>
                  <a:pt x="19580" y="50347"/>
                </a:cubicBezTo>
                <a:cubicBezTo>
                  <a:pt x="19651" y="50290"/>
                  <a:pt x="19708" y="50233"/>
                  <a:pt x="19821" y="50233"/>
                </a:cubicBezTo>
                <a:cubicBezTo>
                  <a:pt x="19878" y="50176"/>
                  <a:pt x="20006" y="50105"/>
                  <a:pt x="20063" y="50049"/>
                </a:cubicBezTo>
                <a:cubicBezTo>
                  <a:pt x="20290" y="49935"/>
                  <a:pt x="20474" y="49821"/>
                  <a:pt x="20716" y="49694"/>
                </a:cubicBezTo>
                <a:cubicBezTo>
                  <a:pt x="21127" y="49396"/>
                  <a:pt x="21596" y="49041"/>
                  <a:pt x="22192" y="48515"/>
                </a:cubicBezTo>
                <a:cubicBezTo>
                  <a:pt x="23016" y="47862"/>
                  <a:pt x="23555" y="47394"/>
                  <a:pt x="23910" y="47039"/>
                </a:cubicBezTo>
                <a:cubicBezTo>
                  <a:pt x="24265" y="46627"/>
                  <a:pt x="24492" y="46329"/>
                  <a:pt x="24677" y="46087"/>
                </a:cubicBezTo>
                <a:cubicBezTo>
                  <a:pt x="24975" y="45562"/>
                  <a:pt x="25089" y="45264"/>
                  <a:pt x="25614" y="44554"/>
                </a:cubicBezTo>
                <a:cubicBezTo>
                  <a:pt x="25855" y="44313"/>
                  <a:pt x="26154" y="44071"/>
                  <a:pt x="26395" y="43901"/>
                </a:cubicBezTo>
                <a:cubicBezTo>
                  <a:pt x="26509" y="43787"/>
                  <a:pt x="26622" y="43660"/>
                  <a:pt x="26750" y="43546"/>
                </a:cubicBezTo>
                <a:lnTo>
                  <a:pt x="27105" y="43191"/>
                </a:lnTo>
                <a:lnTo>
                  <a:pt x="28454" y="41828"/>
                </a:lnTo>
                <a:lnTo>
                  <a:pt x="28340" y="41828"/>
                </a:lnTo>
                <a:cubicBezTo>
                  <a:pt x="28638" y="41360"/>
                  <a:pt x="28809" y="41005"/>
                  <a:pt x="28993" y="40706"/>
                </a:cubicBezTo>
                <a:cubicBezTo>
                  <a:pt x="29107" y="40522"/>
                  <a:pt x="29164" y="40408"/>
                  <a:pt x="29291" y="40238"/>
                </a:cubicBezTo>
                <a:cubicBezTo>
                  <a:pt x="29405" y="40110"/>
                  <a:pt x="29519" y="39996"/>
                  <a:pt x="29646" y="39812"/>
                </a:cubicBezTo>
                <a:cubicBezTo>
                  <a:pt x="29944" y="39457"/>
                  <a:pt x="30299" y="39045"/>
                  <a:pt x="30654" y="38392"/>
                </a:cubicBezTo>
                <a:cubicBezTo>
                  <a:pt x="31066" y="37682"/>
                  <a:pt x="31535" y="36802"/>
                  <a:pt x="32131" y="35624"/>
                </a:cubicBezTo>
                <a:lnTo>
                  <a:pt x="32131" y="35624"/>
                </a:lnTo>
                <a:lnTo>
                  <a:pt x="31776" y="35737"/>
                </a:lnTo>
                <a:cubicBezTo>
                  <a:pt x="31890" y="35553"/>
                  <a:pt x="32003" y="35382"/>
                  <a:pt x="32131" y="35198"/>
                </a:cubicBezTo>
                <a:cubicBezTo>
                  <a:pt x="32245" y="35084"/>
                  <a:pt x="32358" y="34914"/>
                  <a:pt x="32429" y="34729"/>
                </a:cubicBezTo>
                <a:cubicBezTo>
                  <a:pt x="32600" y="34374"/>
                  <a:pt x="32713" y="34076"/>
                  <a:pt x="32841" y="33721"/>
                </a:cubicBezTo>
                <a:cubicBezTo>
                  <a:pt x="33139" y="33011"/>
                  <a:pt x="33309" y="32244"/>
                  <a:pt x="33721" y="31180"/>
                </a:cubicBezTo>
                <a:cubicBezTo>
                  <a:pt x="33963" y="30654"/>
                  <a:pt x="34488" y="29646"/>
                  <a:pt x="35027" y="28454"/>
                </a:cubicBezTo>
                <a:cubicBezTo>
                  <a:pt x="35553" y="27275"/>
                  <a:pt x="36035" y="25969"/>
                  <a:pt x="36149" y="24975"/>
                </a:cubicBezTo>
                <a:cubicBezTo>
                  <a:pt x="36859" y="23016"/>
                  <a:pt x="37157" y="21539"/>
                  <a:pt x="37398" y="20119"/>
                </a:cubicBezTo>
                <a:cubicBezTo>
                  <a:pt x="37626" y="18643"/>
                  <a:pt x="37810" y="17280"/>
                  <a:pt x="38165" y="15562"/>
                </a:cubicBezTo>
                <a:cubicBezTo>
                  <a:pt x="38463" y="14554"/>
                  <a:pt x="38463" y="13617"/>
                  <a:pt x="38520" y="12964"/>
                </a:cubicBezTo>
                <a:cubicBezTo>
                  <a:pt x="38520" y="12254"/>
                  <a:pt x="38577" y="11771"/>
                  <a:pt x="38818" y="11601"/>
                </a:cubicBezTo>
                <a:lnTo>
                  <a:pt x="38818" y="11955"/>
                </a:lnTo>
                <a:lnTo>
                  <a:pt x="39344" y="11246"/>
                </a:lnTo>
                <a:lnTo>
                  <a:pt x="39045" y="11132"/>
                </a:lnTo>
                <a:cubicBezTo>
                  <a:pt x="39287" y="9883"/>
                  <a:pt x="39400" y="8051"/>
                  <a:pt x="39812" y="6986"/>
                </a:cubicBezTo>
                <a:cubicBezTo>
                  <a:pt x="39699" y="5978"/>
                  <a:pt x="39528" y="4970"/>
                  <a:pt x="39287" y="3962"/>
                </a:cubicBezTo>
                <a:lnTo>
                  <a:pt x="39287" y="3962"/>
                </a:lnTo>
                <a:cubicBezTo>
                  <a:pt x="39400" y="4672"/>
                  <a:pt x="39344" y="5510"/>
                  <a:pt x="39287" y="6333"/>
                </a:cubicBezTo>
                <a:lnTo>
                  <a:pt x="39344" y="6220"/>
                </a:lnTo>
                <a:lnTo>
                  <a:pt x="39344" y="6220"/>
                </a:lnTo>
                <a:cubicBezTo>
                  <a:pt x="39344" y="6631"/>
                  <a:pt x="39344" y="7284"/>
                  <a:pt x="39287" y="7937"/>
                </a:cubicBezTo>
                <a:cubicBezTo>
                  <a:pt x="39230" y="8647"/>
                  <a:pt x="39102" y="9286"/>
                  <a:pt x="38989" y="9712"/>
                </a:cubicBezTo>
                <a:cubicBezTo>
                  <a:pt x="38989" y="9357"/>
                  <a:pt x="39045" y="9002"/>
                  <a:pt x="39045" y="8647"/>
                </a:cubicBezTo>
                <a:lnTo>
                  <a:pt x="39045" y="8647"/>
                </a:lnTo>
                <a:cubicBezTo>
                  <a:pt x="38966" y="9080"/>
                  <a:pt x="38914" y="9231"/>
                  <a:pt x="38878" y="9231"/>
                </a:cubicBezTo>
                <a:cubicBezTo>
                  <a:pt x="38810" y="9231"/>
                  <a:pt x="38793" y="8713"/>
                  <a:pt x="38747" y="8520"/>
                </a:cubicBezTo>
                <a:cubicBezTo>
                  <a:pt x="38989" y="7284"/>
                  <a:pt x="38932" y="6873"/>
                  <a:pt x="38932" y="6447"/>
                </a:cubicBezTo>
                <a:cubicBezTo>
                  <a:pt x="38875" y="6092"/>
                  <a:pt x="38818" y="5808"/>
                  <a:pt x="38747" y="4913"/>
                </a:cubicBezTo>
                <a:cubicBezTo>
                  <a:pt x="38809" y="4553"/>
                  <a:pt x="38763" y="3921"/>
                  <a:pt x="38836" y="3921"/>
                </a:cubicBezTo>
                <a:cubicBezTo>
                  <a:pt x="38846" y="3921"/>
                  <a:pt x="38859" y="3934"/>
                  <a:pt x="38875" y="3962"/>
                </a:cubicBezTo>
                <a:cubicBezTo>
                  <a:pt x="38818" y="3437"/>
                  <a:pt x="38747" y="2485"/>
                  <a:pt x="38520" y="1662"/>
                </a:cubicBezTo>
                <a:cubicBezTo>
                  <a:pt x="38463" y="1477"/>
                  <a:pt x="38392" y="1250"/>
                  <a:pt x="38336" y="1066"/>
                </a:cubicBezTo>
                <a:cubicBezTo>
                  <a:pt x="38279" y="895"/>
                  <a:pt x="38222" y="767"/>
                  <a:pt x="38165" y="597"/>
                </a:cubicBezTo>
                <a:cubicBezTo>
                  <a:pt x="37981" y="356"/>
                  <a:pt x="37867" y="242"/>
                  <a:pt x="37810" y="242"/>
                </a:cubicBezTo>
                <a:cubicBezTo>
                  <a:pt x="37810" y="129"/>
                  <a:pt x="37810" y="129"/>
                  <a:pt x="377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47" name="Google Shape;58247;p44"/>
          <p:cNvSpPr/>
          <p:nvPr/>
        </p:nvSpPr>
        <p:spPr>
          <a:xfrm>
            <a:off x="7370621" y="1258636"/>
            <a:ext cx="555507" cy="653278"/>
          </a:xfrm>
          <a:custGeom>
            <a:avLst/>
            <a:gdLst/>
            <a:ahLst/>
            <a:cxnLst/>
            <a:rect l="l" t="t" r="r" b="b"/>
            <a:pathLst>
              <a:path w="28227" h="33195" extrusionOk="0">
                <a:moveTo>
                  <a:pt x="15492" y="4932"/>
                </a:moveTo>
                <a:lnTo>
                  <a:pt x="15492" y="4932"/>
                </a:lnTo>
                <a:cubicBezTo>
                  <a:pt x="15516" y="4971"/>
                  <a:pt x="15539" y="5003"/>
                  <a:pt x="15562" y="5026"/>
                </a:cubicBezTo>
                <a:cubicBezTo>
                  <a:pt x="15544" y="4991"/>
                  <a:pt x="15519" y="4961"/>
                  <a:pt x="15492" y="4932"/>
                </a:cubicBezTo>
                <a:close/>
                <a:moveTo>
                  <a:pt x="11657" y="14312"/>
                </a:moveTo>
                <a:lnTo>
                  <a:pt x="11657" y="14383"/>
                </a:lnTo>
                <a:cubicBezTo>
                  <a:pt x="11657" y="14312"/>
                  <a:pt x="11657" y="14312"/>
                  <a:pt x="11601" y="14312"/>
                </a:cubicBezTo>
                <a:close/>
                <a:moveTo>
                  <a:pt x="26502" y="25578"/>
                </a:moveTo>
                <a:lnTo>
                  <a:pt x="26502" y="25578"/>
                </a:lnTo>
                <a:cubicBezTo>
                  <a:pt x="26506" y="25590"/>
                  <a:pt x="26509" y="25601"/>
                  <a:pt x="26509" y="25613"/>
                </a:cubicBezTo>
                <a:cubicBezTo>
                  <a:pt x="26476" y="25613"/>
                  <a:pt x="26481" y="25594"/>
                  <a:pt x="26502" y="25578"/>
                </a:cubicBezTo>
                <a:close/>
                <a:moveTo>
                  <a:pt x="13096" y="27999"/>
                </a:moveTo>
                <a:cubicBezTo>
                  <a:pt x="13072" y="28026"/>
                  <a:pt x="13046" y="28059"/>
                  <a:pt x="13020" y="28098"/>
                </a:cubicBezTo>
                <a:cubicBezTo>
                  <a:pt x="13045" y="28066"/>
                  <a:pt x="13070" y="28033"/>
                  <a:pt x="13096" y="27999"/>
                </a:cubicBezTo>
                <a:close/>
                <a:moveTo>
                  <a:pt x="12397" y="2579"/>
                </a:moveTo>
                <a:cubicBezTo>
                  <a:pt x="12496" y="2720"/>
                  <a:pt x="12577" y="2914"/>
                  <a:pt x="12665" y="3081"/>
                </a:cubicBezTo>
                <a:cubicBezTo>
                  <a:pt x="12779" y="3379"/>
                  <a:pt x="12893" y="3663"/>
                  <a:pt x="13077" y="3961"/>
                </a:cubicBezTo>
                <a:cubicBezTo>
                  <a:pt x="13248" y="4259"/>
                  <a:pt x="13432" y="4558"/>
                  <a:pt x="13673" y="4913"/>
                </a:cubicBezTo>
                <a:cubicBezTo>
                  <a:pt x="13730" y="5026"/>
                  <a:pt x="13844" y="5211"/>
                  <a:pt x="13957" y="5381"/>
                </a:cubicBezTo>
                <a:cubicBezTo>
                  <a:pt x="14028" y="5509"/>
                  <a:pt x="14085" y="5679"/>
                  <a:pt x="14142" y="5793"/>
                </a:cubicBezTo>
                <a:cubicBezTo>
                  <a:pt x="14312" y="6148"/>
                  <a:pt x="14383" y="6503"/>
                  <a:pt x="14497" y="6801"/>
                </a:cubicBezTo>
                <a:cubicBezTo>
                  <a:pt x="14611" y="7156"/>
                  <a:pt x="14795" y="7511"/>
                  <a:pt x="14965" y="7809"/>
                </a:cubicBezTo>
                <a:cubicBezTo>
                  <a:pt x="15093" y="8050"/>
                  <a:pt x="15207" y="8221"/>
                  <a:pt x="15264" y="8519"/>
                </a:cubicBezTo>
                <a:cubicBezTo>
                  <a:pt x="15377" y="8760"/>
                  <a:pt x="15448" y="8987"/>
                  <a:pt x="15562" y="9285"/>
                </a:cubicBezTo>
                <a:cubicBezTo>
                  <a:pt x="15675" y="9527"/>
                  <a:pt x="15803" y="9825"/>
                  <a:pt x="15917" y="10123"/>
                </a:cubicBezTo>
                <a:cubicBezTo>
                  <a:pt x="16030" y="10350"/>
                  <a:pt x="16215" y="10648"/>
                  <a:pt x="16385" y="10833"/>
                </a:cubicBezTo>
                <a:cubicBezTo>
                  <a:pt x="16513" y="11060"/>
                  <a:pt x="16683" y="11302"/>
                  <a:pt x="16797" y="11472"/>
                </a:cubicBezTo>
                <a:cubicBezTo>
                  <a:pt x="16925" y="11713"/>
                  <a:pt x="17095" y="11955"/>
                  <a:pt x="17223" y="12182"/>
                </a:cubicBezTo>
                <a:cubicBezTo>
                  <a:pt x="17450" y="12608"/>
                  <a:pt x="17692" y="13020"/>
                  <a:pt x="17933" y="13375"/>
                </a:cubicBezTo>
                <a:cubicBezTo>
                  <a:pt x="18103" y="13545"/>
                  <a:pt x="18160" y="13786"/>
                  <a:pt x="18288" y="14028"/>
                </a:cubicBezTo>
                <a:cubicBezTo>
                  <a:pt x="18335" y="14098"/>
                  <a:pt x="18391" y="14158"/>
                  <a:pt x="18450" y="14214"/>
                </a:cubicBezTo>
                <a:lnTo>
                  <a:pt x="18450" y="14214"/>
                </a:lnTo>
                <a:cubicBezTo>
                  <a:pt x="18415" y="14228"/>
                  <a:pt x="18380" y="14242"/>
                  <a:pt x="18345" y="14255"/>
                </a:cubicBezTo>
                <a:cubicBezTo>
                  <a:pt x="18103" y="14383"/>
                  <a:pt x="17805" y="14383"/>
                  <a:pt x="17635" y="14439"/>
                </a:cubicBezTo>
                <a:cubicBezTo>
                  <a:pt x="17450" y="14496"/>
                  <a:pt x="17337" y="14496"/>
                  <a:pt x="17337" y="14553"/>
                </a:cubicBezTo>
                <a:lnTo>
                  <a:pt x="17152" y="14553"/>
                </a:lnTo>
                <a:cubicBezTo>
                  <a:pt x="17280" y="14667"/>
                  <a:pt x="17337" y="14851"/>
                  <a:pt x="17578" y="14965"/>
                </a:cubicBezTo>
                <a:cubicBezTo>
                  <a:pt x="17692" y="15092"/>
                  <a:pt x="17862" y="15149"/>
                  <a:pt x="18046" y="15206"/>
                </a:cubicBezTo>
                <a:cubicBezTo>
                  <a:pt x="18217" y="15263"/>
                  <a:pt x="18458" y="15263"/>
                  <a:pt x="18700" y="15263"/>
                </a:cubicBezTo>
                <a:lnTo>
                  <a:pt x="19168" y="15263"/>
                </a:lnTo>
                <a:cubicBezTo>
                  <a:pt x="19353" y="15263"/>
                  <a:pt x="19466" y="15206"/>
                  <a:pt x="19580" y="15206"/>
                </a:cubicBezTo>
                <a:cubicBezTo>
                  <a:pt x="19764" y="15206"/>
                  <a:pt x="19821" y="15263"/>
                  <a:pt x="19935" y="15263"/>
                </a:cubicBezTo>
                <a:cubicBezTo>
                  <a:pt x="19992" y="15320"/>
                  <a:pt x="19992" y="15376"/>
                  <a:pt x="19992" y="15447"/>
                </a:cubicBezTo>
                <a:cubicBezTo>
                  <a:pt x="19992" y="15376"/>
                  <a:pt x="20063" y="15376"/>
                  <a:pt x="20119" y="15376"/>
                </a:cubicBezTo>
                <a:lnTo>
                  <a:pt x="20290" y="15320"/>
                </a:lnTo>
                <a:cubicBezTo>
                  <a:pt x="20347" y="15320"/>
                  <a:pt x="20418" y="15320"/>
                  <a:pt x="20531" y="15263"/>
                </a:cubicBezTo>
                <a:cubicBezTo>
                  <a:pt x="20943" y="15206"/>
                  <a:pt x="21355" y="15021"/>
                  <a:pt x="21653" y="14851"/>
                </a:cubicBezTo>
                <a:lnTo>
                  <a:pt x="21766" y="14794"/>
                </a:lnTo>
                <a:lnTo>
                  <a:pt x="21894" y="14738"/>
                </a:lnTo>
                <a:lnTo>
                  <a:pt x="22008" y="14610"/>
                </a:lnTo>
                <a:cubicBezTo>
                  <a:pt x="22121" y="14553"/>
                  <a:pt x="22192" y="14496"/>
                  <a:pt x="22249" y="14439"/>
                </a:cubicBezTo>
                <a:cubicBezTo>
                  <a:pt x="22363" y="14312"/>
                  <a:pt x="22419" y="14255"/>
                  <a:pt x="22476" y="14198"/>
                </a:cubicBezTo>
                <a:lnTo>
                  <a:pt x="22661" y="14198"/>
                </a:lnTo>
                <a:cubicBezTo>
                  <a:pt x="22702" y="14198"/>
                  <a:pt x="22746" y="14190"/>
                  <a:pt x="22790" y="14181"/>
                </a:cubicBezTo>
                <a:lnTo>
                  <a:pt x="22790" y="14181"/>
                </a:lnTo>
                <a:cubicBezTo>
                  <a:pt x="22726" y="14261"/>
                  <a:pt x="22665" y="14340"/>
                  <a:pt x="22604" y="14439"/>
                </a:cubicBezTo>
                <a:cubicBezTo>
                  <a:pt x="22363" y="14738"/>
                  <a:pt x="22121" y="14965"/>
                  <a:pt x="21951" y="15263"/>
                </a:cubicBezTo>
                <a:cubicBezTo>
                  <a:pt x="21766" y="15504"/>
                  <a:pt x="21596" y="15802"/>
                  <a:pt x="21411" y="16030"/>
                </a:cubicBezTo>
                <a:cubicBezTo>
                  <a:pt x="21355" y="16157"/>
                  <a:pt x="21298" y="16271"/>
                  <a:pt x="21184" y="16384"/>
                </a:cubicBezTo>
                <a:cubicBezTo>
                  <a:pt x="21127" y="16512"/>
                  <a:pt x="21000" y="16626"/>
                  <a:pt x="20943" y="16683"/>
                </a:cubicBezTo>
                <a:cubicBezTo>
                  <a:pt x="20772" y="16981"/>
                  <a:pt x="20531" y="17222"/>
                  <a:pt x="20347" y="17577"/>
                </a:cubicBezTo>
                <a:cubicBezTo>
                  <a:pt x="20233" y="17747"/>
                  <a:pt x="20176" y="17989"/>
                  <a:pt x="20063" y="18216"/>
                </a:cubicBezTo>
                <a:cubicBezTo>
                  <a:pt x="20063" y="18287"/>
                  <a:pt x="19992" y="18401"/>
                  <a:pt x="19992" y="18457"/>
                </a:cubicBezTo>
                <a:cubicBezTo>
                  <a:pt x="19992" y="18514"/>
                  <a:pt x="19992" y="18642"/>
                  <a:pt x="19935" y="18699"/>
                </a:cubicBezTo>
                <a:cubicBezTo>
                  <a:pt x="19935" y="18869"/>
                  <a:pt x="19935" y="19110"/>
                  <a:pt x="19992" y="19281"/>
                </a:cubicBezTo>
                <a:cubicBezTo>
                  <a:pt x="20063" y="19764"/>
                  <a:pt x="20290" y="20119"/>
                  <a:pt x="20474" y="20289"/>
                </a:cubicBezTo>
                <a:cubicBezTo>
                  <a:pt x="20645" y="20530"/>
                  <a:pt x="20829" y="20701"/>
                  <a:pt x="21000" y="20828"/>
                </a:cubicBezTo>
                <a:cubicBezTo>
                  <a:pt x="21184" y="20942"/>
                  <a:pt x="21298" y="20999"/>
                  <a:pt x="21411" y="21127"/>
                </a:cubicBezTo>
                <a:cubicBezTo>
                  <a:pt x="21482" y="21183"/>
                  <a:pt x="21539" y="21183"/>
                  <a:pt x="21596" y="21240"/>
                </a:cubicBezTo>
                <a:cubicBezTo>
                  <a:pt x="21837" y="21538"/>
                  <a:pt x="22121" y="21836"/>
                  <a:pt x="22419" y="22064"/>
                </a:cubicBezTo>
                <a:cubicBezTo>
                  <a:pt x="22718" y="22362"/>
                  <a:pt x="23016" y="22603"/>
                  <a:pt x="23257" y="22830"/>
                </a:cubicBezTo>
                <a:cubicBezTo>
                  <a:pt x="23645" y="22830"/>
                  <a:pt x="24185" y="23209"/>
                  <a:pt x="24792" y="23740"/>
                </a:cubicBezTo>
                <a:lnTo>
                  <a:pt x="24792" y="23740"/>
                </a:lnTo>
                <a:cubicBezTo>
                  <a:pt x="24759" y="23757"/>
                  <a:pt x="24734" y="23782"/>
                  <a:pt x="24734" y="23782"/>
                </a:cubicBezTo>
                <a:lnTo>
                  <a:pt x="24251" y="23782"/>
                </a:lnTo>
                <a:cubicBezTo>
                  <a:pt x="24194" y="23782"/>
                  <a:pt x="24081" y="23782"/>
                  <a:pt x="23896" y="23725"/>
                </a:cubicBezTo>
                <a:cubicBezTo>
                  <a:pt x="23839" y="23725"/>
                  <a:pt x="23726" y="23668"/>
                  <a:pt x="23612" y="23668"/>
                </a:cubicBezTo>
                <a:cubicBezTo>
                  <a:pt x="23484" y="23611"/>
                  <a:pt x="23371" y="23540"/>
                  <a:pt x="23257" y="23540"/>
                </a:cubicBezTo>
                <a:cubicBezTo>
                  <a:pt x="23073" y="23483"/>
                  <a:pt x="22902" y="23483"/>
                  <a:pt x="22718" y="23483"/>
                </a:cubicBezTo>
                <a:cubicBezTo>
                  <a:pt x="22569" y="23455"/>
                  <a:pt x="22437" y="23441"/>
                  <a:pt x="22320" y="23441"/>
                </a:cubicBezTo>
                <a:cubicBezTo>
                  <a:pt x="22203" y="23441"/>
                  <a:pt x="22100" y="23455"/>
                  <a:pt x="22008" y="23483"/>
                </a:cubicBezTo>
                <a:cubicBezTo>
                  <a:pt x="21710" y="23483"/>
                  <a:pt x="21766" y="23668"/>
                  <a:pt x="22363" y="23895"/>
                </a:cubicBezTo>
                <a:cubicBezTo>
                  <a:pt x="21837" y="23782"/>
                  <a:pt x="21411" y="23668"/>
                  <a:pt x="21184" y="23483"/>
                </a:cubicBezTo>
                <a:cubicBezTo>
                  <a:pt x="20943" y="23370"/>
                  <a:pt x="20702" y="23256"/>
                  <a:pt x="20588" y="23129"/>
                </a:cubicBezTo>
                <a:cubicBezTo>
                  <a:pt x="20418" y="23015"/>
                  <a:pt x="20233" y="22958"/>
                  <a:pt x="19992" y="22830"/>
                </a:cubicBezTo>
                <a:cubicBezTo>
                  <a:pt x="19878" y="22774"/>
                  <a:pt x="19708" y="22717"/>
                  <a:pt x="19523" y="22660"/>
                </a:cubicBezTo>
                <a:cubicBezTo>
                  <a:pt x="19353" y="22603"/>
                  <a:pt x="19055" y="22546"/>
                  <a:pt x="18756" y="22546"/>
                </a:cubicBezTo>
                <a:cubicBezTo>
                  <a:pt x="18927" y="22475"/>
                  <a:pt x="19055" y="22475"/>
                  <a:pt x="19168" y="22419"/>
                </a:cubicBezTo>
                <a:lnTo>
                  <a:pt x="19637" y="22419"/>
                </a:lnTo>
                <a:cubicBezTo>
                  <a:pt x="19580" y="22362"/>
                  <a:pt x="19466" y="22305"/>
                  <a:pt x="19353" y="22305"/>
                </a:cubicBezTo>
                <a:cubicBezTo>
                  <a:pt x="19225" y="22248"/>
                  <a:pt x="19111" y="22191"/>
                  <a:pt x="18998" y="22191"/>
                </a:cubicBezTo>
                <a:cubicBezTo>
                  <a:pt x="18870" y="22120"/>
                  <a:pt x="18756" y="22064"/>
                  <a:pt x="18643" y="22064"/>
                </a:cubicBezTo>
                <a:cubicBezTo>
                  <a:pt x="18515" y="22007"/>
                  <a:pt x="18401" y="21950"/>
                  <a:pt x="18217" y="21950"/>
                </a:cubicBezTo>
                <a:cubicBezTo>
                  <a:pt x="18103" y="21950"/>
                  <a:pt x="17990" y="21893"/>
                  <a:pt x="17862" y="21893"/>
                </a:cubicBezTo>
                <a:cubicBezTo>
                  <a:pt x="17748" y="21893"/>
                  <a:pt x="17635" y="21893"/>
                  <a:pt x="17450" y="21950"/>
                </a:cubicBezTo>
                <a:cubicBezTo>
                  <a:pt x="17223" y="22064"/>
                  <a:pt x="16982" y="22248"/>
                  <a:pt x="16797" y="22475"/>
                </a:cubicBezTo>
                <a:cubicBezTo>
                  <a:pt x="16570" y="22901"/>
                  <a:pt x="16442" y="23370"/>
                  <a:pt x="16272" y="23838"/>
                </a:cubicBezTo>
                <a:cubicBezTo>
                  <a:pt x="16215" y="23895"/>
                  <a:pt x="16215" y="23966"/>
                  <a:pt x="16158" y="24023"/>
                </a:cubicBezTo>
                <a:cubicBezTo>
                  <a:pt x="16087" y="24080"/>
                  <a:pt x="16087" y="24137"/>
                  <a:pt x="16030" y="24193"/>
                </a:cubicBezTo>
                <a:cubicBezTo>
                  <a:pt x="15974" y="24250"/>
                  <a:pt x="15917" y="24321"/>
                  <a:pt x="15860" y="24378"/>
                </a:cubicBezTo>
                <a:cubicBezTo>
                  <a:pt x="15732" y="24492"/>
                  <a:pt x="15562" y="24676"/>
                  <a:pt x="15377" y="24846"/>
                </a:cubicBezTo>
                <a:cubicBezTo>
                  <a:pt x="15150" y="25031"/>
                  <a:pt x="14965" y="25258"/>
                  <a:pt x="14852" y="25500"/>
                </a:cubicBezTo>
                <a:cubicBezTo>
                  <a:pt x="14667" y="25741"/>
                  <a:pt x="14554" y="25968"/>
                  <a:pt x="14440" y="26153"/>
                </a:cubicBezTo>
                <a:cubicBezTo>
                  <a:pt x="14383" y="26380"/>
                  <a:pt x="14256" y="26564"/>
                  <a:pt x="14142" y="26735"/>
                </a:cubicBezTo>
                <a:cubicBezTo>
                  <a:pt x="14085" y="26806"/>
                  <a:pt x="14028" y="26919"/>
                  <a:pt x="13957" y="26976"/>
                </a:cubicBezTo>
                <a:cubicBezTo>
                  <a:pt x="13901" y="27033"/>
                  <a:pt x="13844" y="27090"/>
                  <a:pt x="13787" y="27218"/>
                </a:cubicBezTo>
                <a:cubicBezTo>
                  <a:pt x="13572" y="27420"/>
                  <a:pt x="13311" y="27724"/>
                  <a:pt x="13096" y="27999"/>
                </a:cubicBezTo>
                <a:lnTo>
                  <a:pt x="13096" y="27999"/>
                </a:lnTo>
                <a:cubicBezTo>
                  <a:pt x="13153" y="27937"/>
                  <a:pt x="13202" y="27906"/>
                  <a:pt x="13228" y="27906"/>
                </a:cubicBezTo>
                <a:cubicBezTo>
                  <a:pt x="13240" y="27906"/>
                  <a:pt x="13248" y="27913"/>
                  <a:pt x="13248" y="27927"/>
                </a:cubicBezTo>
                <a:cubicBezTo>
                  <a:pt x="13248" y="27927"/>
                  <a:pt x="13191" y="28041"/>
                  <a:pt x="13134" y="28226"/>
                </a:cubicBezTo>
                <a:cubicBezTo>
                  <a:pt x="12964" y="28510"/>
                  <a:pt x="12722" y="29049"/>
                  <a:pt x="12779" y="29163"/>
                </a:cubicBezTo>
                <a:cubicBezTo>
                  <a:pt x="12665" y="29219"/>
                  <a:pt x="12481" y="29518"/>
                  <a:pt x="12310" y="29645"/>
                </a:cubicBezTo>
                <a:cubicBezTo>
                  <a:pt x="12220" y="29729"/>
                  <a:pt x="12146" y="29786"/>
                  <a:pt x="12115" y="29786"/>
                </a:cubicBezTo>
                <a:cubicBezTo>
                  <a:pt x="12083" y="29786"/>
                  <a:pt x="12096" y="29726"/>
                  <a:pt x="12183" y="29574"/>
                </a:cubicBezTo>
                <a:lnTo>
                  <a:pt x="12183" y="29574"/>
                </a:lnTo>
                <a:cubicBezTo>
                  <a:pt x="12012" y="29759"/>
                  <a:pt x="11771" y="30000"/>
                  <a:pt x="11544" y="30171"/>
                </a:cubicBezTo>
                <a:lnTo>
                  <a:pt x="11416" y="30228"/>
                </a:lnTo>
                <a:lnTo>
                  <a:pt x="11302" y="30284"/>
                </a:lnTo>
                <a:lnTo>
                  <a:pt x="11246" y="30284"/>
                </a:lnTo>
                <a:lnTo>
                  <a:pt x="11246" y="30228"/>
                </a:lnTo>
                <a:cubicBezTo>
                  <a:pt x="11246" y="30228"/>
                  <a:pt x="11246" y="30171"/>
                  <a:pt x="11189" y="30171"/>
                </a:cubicBezTo>
                <a:cubicBezTo>
                  <a:pt x="11189" y="30057"/>
                  <a:pt x="11118" y="29929"/>
                  <a:pt x="11118" y="29816"/>
                </a:cubicBezTo>
                <a:cubicBezTo>
                  <a:pt x="11061" y="29461"/>
                  <a:pt x="11061" y="29049"/>
                  <a:pt x="11061" y="28637"/>
                </a:cubicBezTo>
                <a:cubicBezTo>
                  <a:pt x="11061" y="28155"/>
                  <a:pt x="11118" y="27686"/>
                  <a:pt x="11246" y="27274"/>
                </a:cubicBezTo>
                <a:cubicBezTo>
                  <a:pt x="11189" y="27090"/>
                  <a:pt x="11189" y="26919"/>
                  <a:pt x="11118" y="26735"/>
                </a:cubicBezTo>
                <a:cubicBezTo>
                  <a:pt x="11061" y="26451"/>
                  <a:pt x="11061" y="26209"/>
                  <a:pt x="11061" y="25911"/>
                </a:cubicBezTo>
                <a:cubicBezTo>
                  <a:pt x="11004" y="25613"/>
                  <a:pt x="11061" y="25315"/>
                  <a:pt x="11061" y="25031"/>
                </a:cubicBezTo>
                <a:cubicBezTo>
                  <a:pt x="11118" y="24435"/>
                  <a:pt x="11189" y="23838"/>
                  <a:pt x="11246" y="23185"/>
                </a:cubicBezTo>
                <a:cubicBezTo>
                  <a:pt x="11189" y="23129"/>
                  <a:pt x="11118" y="23129"/>
                  <a:pt x="11061" y="23072"/>
                </a:cubicBezTo>
                <a:lnTo>
                  <a:pt x="11061" y="22603"/>
                </a:lnTo>
                <a:cubicBezTo>
                  <a:pt x="11061" y="22475"/>
                  <a:pt x="11061" y="22305"/>
                  <a:pt x="11004" y="22064"/>
                </a:cubicBezTo>
                <a:cubicBezTo>
                  <a:pt x="11004" y="21950"/>
                  <a:pt x="10947" y="21893"/>
                  <a:pt x="10947" y="21766"/>
                </a:cubicBezTo>
                <a:cubicBezTo>
                  <a:pt x="10891" y="21709"/>
                  <a:pt x="10891" y="21652"/>
                  <a:pt x="10834" y="21595"/>
                </a:cubicBezTo>
                <a:cubicBezTo>
                  <a:pt x="10763" y="21538"/>
                  <a:pt x="10706" y="21482"/>
                  <a:pt x="10649" y="21482"/>
                </a:cubicBezTo>
                <a:cubicBezTo>
                  <a:pt x="10479" y="21411"/>
                  <a:pt x="10408" y="21411"/>
                  <a:pt x="10294" y="21411"/>
                </a:cubicBezTo>
                <a:cubicBezTo>
                  <a:pt x="10238" y="21411"/>
                  <a:pt x="10181" y="21354"/>
                  <a:pt x="10124" y="21354"/>
                </a:cubicBezTo>
                <a:cubicBezTo>
                  <a:pt x="9939" y="21297"/>
                  <a:pt x="9769" y="21240"/>
                  <a:pt x="9584" y="21183"/>
                </a:cubicBezTo>
                <a:cubicBezTo>
                  <a:pt x="9414" y="21056"/>
                  <a:pt x="9229" y="20999"/>
                  <a:pt x="9059" y="20999"/>
                </a:cubicBezTo>
                <a:lnTo>
                  <a:pt x="8988" y="20999"/>
                </a:lnTo>
                <a:cubicBezTo>
                  <a:pt x="8870" y="20980"/>
                  <a:pt x="8759" y="20974"/>
                  <a:pt x="8652" y="20974"/>
                </a:cubicBezTo>
                <a:cubicBezTo>
                  <a:pt x="8436" y="20974"/>
                  <a:pt x="8231" y="20999"/>
                  <a:pt x="7994" y="20999"/>
                </a:cubicBezTo>
                <a:cubicBezTo>
                  <a:pt x="7866" y="20999"/>
                  <a:pt x="7696" y="20942"/>
                  <a:pt x="7568" y="20942"/>
                </a:cubicBezTo>
                <a:cubicBezTo>
                  <a:pt x="7398" y="20942"/>
                  <a:pt x="7213" y="20885"/>
                  <a:pt x="7043" y="20885"/>
                </a:cubicBezTo>
                <a:cubicBezTo>
                  <a:pt x="6276" y="20772"/>
                  <a:pt x="5566" y="20772"/>
                  <a:pt x="4856" y="20701"/>
                </a:cubicBezTo>
                <a:cubicBezTo>
                  <a:pt x="4615" y="20644"/>
                  <a:pt x="4374" y="20587"/>
                  <a:pt x="4147" y="20530"/>
                </a:cubicBezTo>
                <a:cubicBezTo>
                  <a:pt x="4019" y="20473"/>
                  <a:pt x="3905" y="20473"/>
                  <a:pt x="3792" y="20417"/>
                </a:cubicBezTo>
                <a:cubicBezTo>
                  <a:pt x="3664" y="20417"/>
                  <a:pt x="3550" y="20417"/>
                  <a:pt x="3437" y="20346"/>
                </a:cubicBezTo>
                <a:cubicBezTo>
                  <a:pt x="3195" y="20346"/>
                  <a:pt x="2954" y="20289"/>
                  <a:pt x="2727" y="20175"/>
                </a:cubicBezTo>
                <a:cubicBezTo>
                  <a:pt x="2599" y="20175"/>
                  <a:pt x="2485" y="20119"/>
                  <a:pt x="2372" y="20062"/>
                </a:cubicBezTo>
                <a:cubicBezTo>
                  <a:pt x="2315" y="19991"/>
                  <a:pt x="2187" y="19934"/>
                  <a:pt x="2074" y="19820"/>
                </a:cubicBezTo>
                <a:cubicBezTo>
                  <a:pt x="2017" y="19764"/>
                  <a:pt x="1960" y="19636"/>
                  <a:pt x="1960" y="19522"/>
                </a:cubicBezTo>
                <a:cubicBezTo>
                  <a:pt x="1960" y="19465"/>
                  <a:pt x="1960" y="19352"/>
                  <a:pt x="2017" y="19281"/>
                </a:cubicBezTo>
                <a:cubicBezTo>
                  <a:pt x="2074" y="19167"/>
                  <a:pt x="2130" y="19054"/>
                  <a:pt x="2187" y="18926"/>
                </a:cubicBezTo>
                <a:cubicBezTo>
                  <a:pt x="2372" y="18756"/>
                  <a:pt x="2542" y="18699"/>
                  <a:pt x="2670" y="18642"/>
                </a:cubicBezTo>
                <a:cubicBezTo>
                  <a:pt x="2897" y="18514"/>
                  <a:pt x="3025" y="18401"/>
                  <a:pt x="3139" y="18287"/>
                </a:cubicBezTo>
                <a:cubicBezTo>
                  <a:pt x="3309" y="18102"/>
                  <a:pt x="3607" y="17861"/>
                  <a:pt x="4317" y="17506"/>
                </a:cubicBezTo>
                <a:cubicBezTo>
                  <a:pt x="4615" y="17393"/>
                  <a:pt x="4970" y="17279"/>
                  <a:pt x="5325" y="17094"/>
                </a:cubicBezTo>
                <a:cubicBezTo>
                  <a:pt x="5623" y="16924"/>
                  <a:pt x="5978" y="16739"/>
                  <a:pt x="6333" y="16512"/>
                </a:cubicBezTo>
                <a:cubicBezTo>
                  <a:pt x="6745" y="16328"/>
                  <a:pt x="7100" y="16157"/>
                  <a:pt x="7398" y="16030"/>
                </a:cubicBezTo>
                <a:cubicBezTo>
                  <a:pt x="7568" y="15916"/>
                  <a:pt x="7696" y="15916"/>
                  <a:pt x="7810" y="15859"/>
                </a:cubicBezTo>
                <a:cubicBezTo>
                  <a:pt x="7994" y="15802"/>
                  <a:pt x="8051" y="15802"/>
                  <a:pt x="8165" y="15802"/>
                </a:cubicBezTo>
                <a:cubicBezTo>
                  <a:pt x="7810" y="15973"/>
                  <a:pt x="7455" y="16157"/>
                  <a:pt x="7213" y="16328"/>
                </a:cubicBezTo>
                <a:cubicBezTo>
                  <a:pt x="6986" y="16512"/>
                  <a:pt x="6745" y="16683"/>
                  <a:pt x="6574" y="16796"/>
                </a:cubicBezTo>
                <a:cubicBezTo>
                  <a:pt x="6333" y="16981"/>
                  <a:pt x="6149" y="17151"/>
                  <a:pt x="5865" y="17336"/>
                </a:cubicBezTo>
                <a:cubicBezTo>
                  <a:pt x="5623" y="17506"/>
                  <a:pt x="5325" y="17691"/>
                  <a:pt x="4856" y="17861"/>
                </a:cubicBezTo>
                <a:cubicBezTo>
                  <a:pt x="4894" y="17854"/>
                  <a:pt x="4922" y="17851"/>
                  <a:pt x="4942" y="17851"/>
                </a:cubicBezTo>
                <a:cubicBezTo>
                  <a:pt x="5078" y="17851"/>
                  <a:pt x="4805" y="18010"/>
                  <a:pt x="4445" y="18159"/>
                </a:cubicBezTo>
                <a:cubicBezTo>
                  <a:pt x="4090" y="18344"/>
                  <a:pt x="3550" y="18571"/>
                  <a:pt x="3309" y="18756"/>
                </a:cubicBezTo>
                <a:cubicBezTo>
                  <a:pt x="3226" y="18839"/>
                  <a:pt x="3173" y="18891"/>
                  <a:pt x="3245" y="18891"/>
                </a:cubicBezTo>
                <a:cubicBezTo>
                  <a:pt x="3272" y="18891"/>
                  <a:pt x="3315" y="18884"/>
                  <a:pt x="3380" y="18869"/>
                </a:cubicBezTo>
                <a:cubicBezTo>
                  <a:pt x="3437" y="18869"/>
                  <a:pt x="3550" y="18812"/>
                  <a:pt x="3664" y="18812"/>
                </a:cubicBezTo>
                <a:cubicBezTo>
                  <a:pt x="4317" y="18401"/>
                  <a:pt x="5155" y="18046"/>
                  <a:pt x="5921" y="17634"/>
                </a:cubicBezTo>
                <a:cubicBezTo>
                  <a:pt x="6688" y="17151"/>
                  <a:pt x="7455" y="16739"/>
                  <a:pt x="8278" y="16384"/>
                </a:cubicBezTo>
                <a:cubicBezTo>
                  <a:pt x="9059" y="16030"/>
                  <a:pt x="9826" y="15561"/>
                  <a:pt x="10592" y="15206"/>
                </a:cubicBezTo>
                <a:cubicBezTo>
                  <a:pt x="10947" y="14965"/>
                  <a:pt x="11416" y="14965"/>
                  <a:pt x="11771" y="14738"/>
                </a:cubicBezTo>
                <a:cubicBezTo>
                  <a:pt x="11899" y="14667"/>
                  <a:pt x="12012" y="14610"/>
                  <a:pt x="12012" y="14496"/>
                </a:cubicBezTo>
                <a:cubicBezTo>
                  <a:pt x="12069" y="14383"/>
                  <a:pt x="12069" y="14255"/>
                  <a:pt x="12069" y="14141"/>
                </a:cubicBezTo>
                <a:cubicBezTo>
                  <a:pt x="12012" y="13957"/>
                  <a:pt x="12012" y="13729"/>
                  <a:pt x="11956" y="13545"/>
                </a:cubicBezTo>
                <a:cubicBezTo>
                  <a:pt x="11956" y="13190"/>
                  <a:pt x="11899" y="12835"/>
                  <a:pt x="11828" y="12537"/>
                </a:cubicBezTo>
                <a:lnTo>
                  <a:pt x="11828" y="12537"/>
                </a:lnTo>
                <a:cubicBezTo>
                  <a:pt x="11841" y="12544"/>
                  <a:pt x="11854" y="12547"/>
                  <a:pt x="11866" y="12547"/>
                </a:cubicBezTo>
                <a:cubicBezTo>
                  <a:pt x="12075" y="12547"/>
                  <a:pt x="12126" y="11534"/>
                  <a:pt x="12126" y="10407"/>
                </a:cubicBezTo>
                <a:lnTo>
                  <a:pt x="12126" y="8519"/>
                </a:lnTo>
                <a:cubicBezTo>
                  <a:pt x="12126" y="8221"/>
                  <a:pt x="12126" y="7922"/>
                  <a:pt x="12183" y="7695"/>
                </a:cubicBezTo>
                <a:cubicBezTo>
                  <a:pt x="12183" y="7454"/>
                  <a:pt x="12254" y="7213"/>
                  <a:pt x="12254" y="7042"/>
                </a:cubicBezTo>
                <a:lnTo>
                  <a:pt x="12424" y="6985"/>
                </a:lnTo>
                <a:cubicBezTo>
                  <a:pt x="12424" y="6801"/>
                  <a:pt x="12481" y="6630"/>
                  <a:pt x="12481" y="6446"/>
                </a:cubicBezTo>
                <a:cubicBezTo>
                  <a:pt x="12481" y="6332"/>
                  <a:pt x="12481" y="6148"/>
                  <a:pt x="12538" y="6034"/>
                </a:cubicBezTo>
                <a:cubicBezTo>
                  <a:pt x="12538" y="5736"/>
                  <a:pt x="12538" y="5438"/>
                  <a:pt x="12481" y="5154"/>
                </a:cubicBezTo>
                <a:lnTo>
                  <a:pt x="12481" y="4856"/>
                </a:lnTo>
                <a:lnTo>
                  <a:pt x="12481" y="4614"/>
                </a:lnTo>
                <a:cubicBezTo>
                  <a:pt x="12481" y="4444"/>
                  <a:pt x="12424" y="4259"/>
                  <a:pt x="12424" y="4089"/>
                </a:cubicBezTo>
                <a:cubicBezTo>
                  <a:pt x="12367" y="3663"/>
                  <a:pt x="12310" y="3251"/>
                  <a:pt x="12310" y="2840"/>
                </a:cubicBezTo>
                <a:cubicBezTo>
                  <a:pt x="12339" y="2753"/>
                  <a:pt x="12368" y="2662"/>
                  <a:pt x="12397" y="2579"/>
                </a:cubicBezTo>
                <a:close/>
                <a:moveTo>
                  <a:pt x="12183" y="0"/>
                </a:moveTo>
                <a:lnTo>
                  <a:pt x="11189" y="1122"/>
                </a:lnTo>
                <a:cubicBezTo>
                  <a:pt x="11118" y="1249"/>
                  <a:pt x="11061" y="1306"/>
                  <a:pt x="11004" y="1363"/>
                </a:cubicBezTo>
                <a:cubicBezTo>
                  <a:pt x="10947" y="1420"/>
                  <a:pt x="10891" y="1533"/>
                  <a:pt x="10834" y="1604"/>
                </a:cubicBezTo>
                <a:cubicBezTo>
                  <a:pt x="10834" y="1661"/>
                  <a:pt x="10763" y="1718"/>
                  <a:pt x="10763" y="1775"/>
                </a:cubicBezTo>
                <a:cubicBezTo>
                  <a:pt x="10706" y="1832"/>
                  <a:pt x="10706" y="1888"/>
                  <a:pt x="10649" y="1959"/>
                </a:cubicBezTo>
                <a:cubicBezTo>
                  <a:pt x="10649" y="2073"/>
                  <a:pt x="10592" y="2186"/>
                  <a:pt x="10592" y="2314"/>
                </a:cubicBezTo>
                <a:cubicBezTo>
                  <a:pt x="10536" y="2371"/>
                  <a:pt x="10536" y="2485"/>
                  <a:pt x="10536" y="2541"/>
                </a:cubicBezTo>
                <a:cubicBezTo>
                  <a:pt x="10479" y="2896"/>
                  <a:pt x="10479" y="3195"/>
                  <a:pt x="10536" y="3493"/>
                </a:cubicBezTo>
                <a:lnTo>
                  <a:pt x="10181" y="4146"/>
                </a:lnTo>
                <a:lnTo>
                  <a:pt x="10238" y="4614"/>
                </a:lnTo>
                <a:lnTo>
                  <a:pt x="10238" y="4913"/>
                </a:lnTo>
                <a:cubicBezTo>
                  <a:pt x="10238" y="5267"/>
                  <a:pt x="10294" y="5566"/>
                  <a:pt x="10294" y="5864"/>
                </a:cubicBezTo>
                <a:lnTo>
                  <a:pt x="10124" y="5622"/>
                </a:lnTo>
                <a:lnTo>
                  <a:pt x="10124" y="6091"/>
                </a:lnTo>
                <a:lnTo>
                  <a:pt x="10124" y="6446"/>
                </a:lnTo>
                <a:cubicBezTo>
                  <a:pt x="10124" y="6574"/>
                  <a:pt x="9996" y="6858"/>
                  <a:pt x="9939" y="7340"/>
                </a:cubicBezTo>
                <a:cubicBezTo>
                  <a:pt x="9883" y="7511"/>
                  <a:pt x="9883" y="7752"/>
                  <a:pt x="9883" y="7922"/>
                </a:cubicBezTo>
                <a:lnTo>
                  <a:pt x="9883" y="8107"/>
                </a:lnTo>
                <a:lnTo>
                  <a:pt x="9883" y="8164"/>
                </a:lnTo>
                <a:lnTo>
                  <a:pt x="9883" y="8348"/>
                </a:lnTo>
                <a:cubicBezTo>
                  <a:pt x="9939" y="8519"/>
                  <a:pt x="9939" y="8632"/>
                  <a:pt x="9996" y="8760"/>
                </a:cubicBezTo>
                <a:cubicBezTo>
                  <a:pt x="10053" y="8987"/>
                  <a:pt x="10124" y="9115"/>
                  <a:pt x="10181" y="9172"/>
                </a:cubicBezTo>
                <a:cubicBezTo>
                  <a:pt x="10181" y="10123"/>
                  <a:pt x="10238" y="11003"/>
                  <a:pt x="10181" y="11358"/>
                </a:cubicBezTo>
                <a:lnTo>
                  <a:pt x="9939" y="10294"/>
                </a:lnTo>
                <a:lnTo>
                  <a:pt x="9883" y="11245"/>
                </a:lnTo>
                <a:cubicBezTo>
                  <a:pt x="9893" y="11128"/>
                  <a:pt x="9903" y="11080"/>
                  <a:pt x="9913" y="11080"/>
                </a:cubicBezTo>
                <a:cubicBezTo>
                  <a:pt x="9962" y="11080"/>
                  <a:pt x="10019" y="12111"/>
                  <a:pt x="10124" y="12310"/>
                </a:cubicBezTo>
                <a:lnTo>
                  <a:pt x="10124" y="13110"/>
                </a:lnTo>
                <a:lnTo>
                  <a:pt x="10124" y="13110"/>
                </a:lnTo>
                <a:cubicBezTo>
                  <a:pt x="10046" y="13136"/>
                  <a:pt x="9963" y="13163"/>
                  <a:pt x="9883" y="13190"/>
                </a:cubicBezTo>
                <a:cubicBezTo>
                  <a:pt x="9769" y="13247"/>
                  <a:pt x="9698" y="13318"/>
                  <a:pt x="9584" y="13375"/>
                </a:cubicBezTo>
                <a:cubicBezTo>
                  <a:pt x="9173" y="13545"/>
                  <a:pt x="8875" y="13673"/>
                  <a:pt x="8576" y="13843"/>
                </a:cubicBezTo>
                <a:cubicBezTo>
                  <a:pt x="8051" y="14141"/>
                  <a:pt x="7696" y="14312"/>
                  <a:pt x="7753" y="14439"/>
                </a:cubicBezTo>
                <a:lnTo>
                  <a:pt x="7455" y="14553"/>
                </a:lnTo>
                <a:lnTo>
                  <a:pt x="7157" y="14667"/>
                </a:lnTo>
                <a:cubicBezTo>
                  <a:pt x="6929" y="14794"/>
                  <a:pt x="6631" y="14851"/>
                  <a:pt x="6390" y="14965"/>
                </a:cubicBezTo>
                <a:cubicBezTo>
                  <a:pt x="5921" y="15206"/>
                  <a:pt x="5439" y="15447"/>
                  <a:pt x="5027" y="15618"/>
                </a:cubicBezTo>
                <a:lnTo>
                  <a:pt x="4729" y="15802"/>
                </a:lnTo>
                <a:lnTo>
                  <a:pt x="4445" y="15916"/>
                </a:lnTo>
                <a:cubicBezTo>
                  <a:pt x="4260" y="15973"/>
                  <a:pt x="4090" y="16086"/>
                  <a:pt x="3848" y="16157"/>
                </a:cubicBezTo>
                <a:cubicBezTo>
                  <a:pt x="3437" y="16328"/>
                  <a:pt x="2897" y="16512"/>
                  <a:pt x="2429" y="16683"/>
                </a:cubicBezTo>
                <a:cubicBezTo>
                  <a:pt x="2485" y="16683"/>
                  <a:pt x="2372" y="16739"/>
                  <a:pt x="2187" y="16796"/>
                </a:cubicBezTo>
                <a:cubicBezTo>
                  <a:pt x="2074" y="16796"/>
                  <a:pt x="1960" y="16867"/>
                  <a:pt x="1832" y="16924"/>
                </a:cubicBezTo>
                <a:cubicBezTo>
                  <a:pt x="1719" y="16981"/>
                  <a:pt x="1605" y="17038"/>
                  <a:pt x="1364" y="17151"/>
                </a:cubicBezTo>
                <a:cubicBezTo>
                  <a:pt x="1364" y="17151"/>
                  <a:pt x="1307" y="17222"/>
                  <a:pt x="1250" y="17279"/>
                </a:cubicBezTo>
                <a:lnTo>
                  <a:pt x="1122" y="17336"/>
                </a:lnTo>
                <a:lnTo>
                  <a:pt x="1066" y="17393"/>
                </a:lnTo>
                <a:lnTo>
                  <a:pt x="952" y="17449"/>
                </a:lnTo>
                <a:cubicBezTo>
                  <a:pt x="952" y="17506"/>
                  <a:pt x="895" y="17506"/>
                  <a:pt x="824" y="17577"/>
                </a:cubicBezTo>
                <a:cubicBezTo>
                  <a:pt x="824" y="17634"/>
                  <a:pt x="767" y="17634"/>
                  <a:pt x="711" y="17691"/>
                </a:cubicBezTo>
                <a:lnTo>
                  <a:pt x="711" y="17747"/>
                </a:lnTo>
                <a:cubicBezTo>
                  <a:pt x="654" y="17804"/>
                  <a:pt x="597" y="17861"/>
                  <a:pt x="540" y="17989"/>
                </a:cubicBezTo>
                <a:cubicBezTo>
                  <a:pt x="469" y="18046"/>
                  <a:pt x="412" y="18102"/>
                  <a:pt x="356" y="18216"/>
                </a:cubicBezTo>
                <a:cubicBezTo>
                  <a:pt x="299" y="18344"/>
                  <a:pt x="242" y="18457"/>
                  <a:pt x="185" y="18642"/>
                </a:cubicBezTo>
                <a:cubicBezTo>
                  <a:pt x="185" y="18699"/>
                  <a:pt x="114" y="18756"/>
                  <a:pt x="114" y="18869"/>
                </a:cubicBezTo>
                <a:cubicBezTo>
                  <a:pt x="58" y="18926"/>
                  <a:pt x="58" y="19054"/>
                  <a:pt x="58" y="19167"/>
                </a:cubicBezTo>
                <a:cubicBezTo>
                  <a:pt x="1" y="19352"/>
                  <a:pt x="1" y="19636"/>
                  <a:pt x="58" y="19877"/>
                </a:cubicBezTo>
                <a:cubicBezTo>
                  <a:pt x="58" y="19991"/>
                  <a:pt x="114" y="20119"/>
                  <a:pt x="185" y="20232"/>
                </a:cubicBezTo>
                <a:cubicBezTo>
                  <a:pt x="185" y="20346"/>
                  <a:pt x="242" y="20473"/>
                  <a:pt x="299" y="20530"/>
                </a:cubicBezTo>
                <a:cubicBezTo>
                  <a:pt x="540" y="20999"/>
                  <a:pt x="824" y="21240"/>
                  <a:pt x="1009" y="21354"/>
                </a:cubicBezTo>
                <a:cubicBezTo>
                  <a:pt x="1179" y="21482"/>
                  <a:pt x="1307" y="21538"/>
                  <a:pt x="1421" y="21595"/>
                </a:cubicBezTo>
                <a:lnTo>
                  <a:pt x="1605" y="21709"/>
                </a:lnTo>
                <a:cubicBezTo>
                  <a:pt x="1662" y="21709"/>
                  <a:pt x="1719" y="21766"/>
                  <a:pt x="1832" y="21766"/>
                </a:cubicBezTo>
                <a:cubicBezTo>
                  <a:pt x="1960" y="21836"/>
                  <a:pt x="2130" y="21893"/>
                  <a:pt x="2244" y="21950"/>
                </a:cubicBezTo>
                <a:cubicBezTo>
                  <a:pt x="2840" y="22191"/>
                  <a:pt x="3380" y="22305"/>
                  <a:pt x="3252" y="22305"/>
                </a:cubicBezTo>
                <a:cubicBezTo>
                  <a:pt x="3380" y="22362"/>
                  <a:pt x="3493" y="22419"/>
                  <a:pt x="3664" y="22475"/>
                </a:cubicBezTo>
                <a:cubicBezTo>
                  <a:pt x="3735" y="22546"/>
                  <a:pt x="3848" y="22603"/>
                  <a:pt x="3962" y="22603"/>
                </a:cubicBezTo>
                <a:cubicBezTo>
                  <a:pt x="4147" y="22660"/>
                  <a:pt x="4260" y="22717"/>
                  <a:pt x="4374" y="22717"/>
                </a:cubicBezTo>
                <a:cubicBezTo>
                  <a:pt x="5211" y="22901"/>
                  <a:pt x="5865" y="22958"/>
                  <a:pt x="6503" y="23015"/>
                </a:cubicBezTo>
                <a:cubicBezTo>
                  <a:pt x="6688" y="23072"/>
                  <a:pt x="6802" y="23072"/>
                  <a:pt x="6986" y="23072"/>
                </a:cubicBezTo>
                <a:cubicBezTo>
                  <a:pt x="7100" y="23129"/>
                  <a:pt x="7213" y="23129"/>
                  <a:pt x="7341" y="23129"/>
                </a:cubicBezTo>
                <a:cubicBezTo>
                  <a:pt x="7512" y="23129"/>
                  <a:pt x="7639" y="23185"/>
                  <a:pt x="7753" y="23185"/>
                </a:cubicBezTo>
                <a:cubicBezTo>
                  <a:pt x="8051" y="23185"/>
                  <a:pt x="8278" y="23129"/>
                  <a:pt x="8463" y="23129"/>
                </a:cubicBezTo>
                <a:lnTo>
                  <a:pt x="8931" y="23129"/>
                </a:lnTo>
                <a:cubicBezTo>
                  <a:pt x="8953" y="23129"/>
                  <a:pt x="8950" y="23120"/>
                  <a:pt x="8968" y="23120"/>
                </a:cubicBezTo>
                <a:cubicBezTo>
                  <a:pt x="8985" y="23120"/>
                  <a:pt x="9021" y="23128"/>
                  <a:pt x="9116" y="23157"/>
                </a:cubicBezTo>
                <a:lnTo>
                  <a:pt x="9116" y="23157"/>
                </a:lnTo>
                <a:lnTo>
                  <a:pt x="9116" y="23231"/>
                </a:lnTo>
                <a:lnTo>
                  <a:pt x="9116" y="23231"/>
                </a:lnTo>
                <a:cubicBezTo>
                  <a:pt x="9098" y="23235"/>
                  <a:pt x="9080" y="23244"/>
                  <a:pt x="9059" y="23256"/>
                </a:cubicBezTo>
                <a:lnTo>
                  <a:pt x="9116" y="23256"/>
                </a:lnTo>
                <a:lnTo>
                  <a:pt x="9116" y="23427"/>
                </a:lnTo>
                <a:lnTo>
                  <a:pt x="9116" y="23725"/>
                </a:lnTo>
                <a:cubicBezTo>
                  <a:pt x="9173" y="24193"/>
                  <a:pt x="9173" y="24548"/>
                  <a:pt x="9229" y="24960"/>
                </a:cubicBezTo>
                <a:lnTo>
                  <a:pt x="9229" y="25613"/>
                </a:lnTo>
                <a:cubicBezTo>
                  <a:pt x="9229" y="25741"/>
                  <a:pt x="9229" y="25855"/>
                  <a:pt x="9286" y="25968"/>
                </a:cubicBezTo>
                <a:lnTo>
                  <a:pt x="9286" y="26508"/>
                </a:lnTo>
                <a:cubicBezTo>
                  <a:pt x="9286" y="27331"/>
                  <a:pt x="9286" y="28226"/>
                  <a:pt x="9229" y="29347"/>
                </a:cubicBezTo>
                <a:cubicBezTo>
                  <a:pt x="9229" y="29873"/>
                  <a:pt x="9229" y="30355"/>
                  <a:pt x="9286" y="30767"/>
                </a:cubicBezTo>
                <a:lnTo>
                  <a:pt x="9286" y="31477"/>
                </a:lnTo>
                <a:lnTo>
                  <a:pt x="9286" y="31775"/>
                </a:lnTo>
                <a:cubicBezTo>
                  <a:pt x="9286" y="31832"/>
                  <a:pt x="9343" y="31889"/>
                  <a:pt x="9343" y="31945"/>
                </a:cubicBezTo>
                <a:cubicBezTo>
                  <a:pt x="9471" y="32542"/>
                  <a:pt x="9528" y="32840"/>
                  <a:pt x="9641" y="33195"/>
                </a:cubicBezTo>
                <a:cubicBezTo>
                  <a:pt x="9826" y="33195"/>
                  <a:pt x="9939" y="33195"/>
                  <a:pt x="10124" y="33124"/>
                </a:cubicBezTo>
                <a:cubicBezTo>
                  <a:pt x="10136" y="33139"/>
                  <a:pt x="10152" y="33145"/>
                  <a:pt x="10173" y="33145"/>
                </a:cubicBezTo>
                <a:cubicBezTo>
                  <a:pt x="10250" y="33145"/>
                  <a:pt x="10378" y="33055"/>
                  <a:pt x="10479" y="33010"/>
                </a:cubicBezTo>
                <a:cubicBezTo>
                  <a:pt x="10536" y="32954"/>
                  <a:pt x="10649" y="32897"/>
                  <a:pt x="10763" y="32840"/>
                </a:cubicBezTo>
                <a:cubicBezTo>
                  <a:pt x="11118" y="32599"/>
                  <a:pt x="11359" y="32357"/>
                  <a:pt x="11601" y="32059"/>
                </a:cubicBezTo>
                <a:cubicBezTo>
                  <a:pt x="11714" y="31945"/>
                  <a:pt x="11828" y="31832"/>
                  <a:pt x="12012" y="31704"/>
                </a:cubicBezTo>
                <a:cubicBezTo>
                  <a:pt x="12126" y="31591"/>
                  <a:pt x="12254" y="31477"/>
                  <a:pt x="12367" y="31349"/>
                </a:cubicBezTo>
                <a:cubicBezTo>
                  <a:pt x="12609" y="31122"/>
                  <a:pt x="12893" y="30824"/>
                  <a:pt x="13191" y="30469"/>
                </a:cubicBezTo>
                <a:cubicBezTo>
                  <a:pt x="13489" y="30171"/>
                  <a:pt x="13844" y="29702"/>
                  <a:pt x="14199" y="29219"/>
                </a:cubicBezTo>
                <a:cubicBezTo>
                  <a:pt x="14383" y="28992"/>
                  <a:pt x="14554" y="28808"/>
                  <a:pt x="14738" y="28637"/>
                </a:cubicBezTo>
                <a:lnTo>
                  <a:pt x="14965" y="28396"/>
                </a:lnTo>
                <a:cubicBezTo>
                  <a:pt x="15022" y="28339"/>
                  <a:pt x="15150" y="28226"/>
                  <a:pt x="15207" y="28155"/>
                </a:cubicBezTo>
                <a:lnTo>
                  <a:pt x="15207" y="28155"/>
                </a:lnTo>
                <a:cubicBezTo>
                  <a:pt x="15150" y="28282"/>
                  <a:pt x="14965" y="28453"/>
                  <a:pt x="14852" y="28637"/>
                </a:cubicBezTo>
                <a:cubicBezTo>
                  <a:pt x="14738" y="28808"/>
                  <a:pt x="14611" y="28992"/>
                  <a:pt x="14497" y="29163"/>
                </a:cubicBezTo>
                <a:cubicBezTo>
                  <a:pt x="14667" y="28992"/>
                  <a:pt x="14852" y="28808"/>
                  <a:pt x="15093" y="28637"/>
                </a:cubicBezTo>
                <a:cubicBezTo>
                  <a:pt x="15150" y="28510"/>
                  <a:pt x="15264" y="28453"/>
                  <a:pt x="15320" y="28396"/>
                </a:cubicBezTo>
                <a:cubicBezTo>
                  <a:pt x="15448" y="28339"/>
                  <a:pt x="15562" y="28226"/>
                  <a:pt x="15619" y="28155"/>
                </a:cubicBezTo>
                <a:cubicBezTo>
                  <a:pt x="16030" y="27686"/>
                  <a:pt x="16215" y="27331"/>
                  <a:pt x="16329" y="27161"/>
                </a:cubicBezTo>
                <a:cubicBezTo>
                  <a:pt x="16513" y="26919"/>
                  <a:pt x="16627" y="26735"/>
                  <a:pt x="16683" y="26621"/>
                </a:cubicBezTo>
                <a:cubicBezTo>
                  <a:pt x="16797" y="26508"/>
                  <a:pt x="16982" y="26380"/>
                  <a:pt x="17280" y="26025"/>
                </a:cubicBezTo>
                <a:cubicBezTo>
                  <a:pt x="17393" y="25855"/>
                  <a:pt x="17635" y="25613"/>
                  <a:pt x="17805" y="25315"/>
                </a:cubicBezTo>
                <a:cubicBezTo>
                  <a:pt x="17805" y="25258"/>
                  <a:pt x="17862" y="25145"/>
                  <a:pt x="17933" y="25088"/>
                </a:cubicBezTo>
                <a:cubicBezTo>
                  <a:pt x="17933" y="25031"/>
                  <a:pt x="17933" y="25031"/>
                  <a:pt x="17990" y="24960"/>
                </a:cubicBezTo>
                <a:lnTo>
                  <a:pt x="17990" y="24903"/>
                </a:lnTo>
                <a:cubicBezTo>
                  <a:pt x="17990" y="24846"/>
                  <a:pt x="18046" y="24790"/>
                  <a:pt x="18046" y="24790"/>
                </a:cubicBezTo>
                <a:lnTo>
                  <a:pt x="18046" y="24733"/>
                </a:lnTo>
                <a:cubicBezTo>
                  <a:pt x="18160" y="24605"/>
                  <a:pt x="18217" y="24492"/>
                  <a:pt x="18288" y="24435"/>
                </a:cubicBezTo>
                <a:cubicBezTo>
                  <a:pt x="18345" y="24321"/>
                  <a:pt x="18458" y="24321"/>
                  <a:pt x="18515" y="24321"/>
                </a:cubicBezTo>
                <a:cubicBezTo>
                  <a:pt x="18700" y="24321"/>
                  <a:pt x="18813" y="24250"/>
                  <a:pt x="18927" y="24193"/>
                </a:cubicBezTo>
                <a:cubicBezTo>
                  <a:pt x="18998" y="24137"/>
                  <a:pt x="18998" y="24137"/>
                  <a:pt x="19111" y="24080"/>
                </a:cubicBezTo>
                <a:cubicBezTo>
                  <a:pt x="19225" y="24080"/>
                  <a:pt x="19282" y="24080"/>
                  <a:pt x="19409" y="24023"/>
                </a:cubicBezTo>
                <a:cubicBezTo>
                  <a:pt x="19580" y="24023"/>
                  <a:pt x="19821" y="24023"/>
                  <a:pt x="20119" y="24080"/>
                </a:cubicBezTo>
                <a:cubicBezTo>
                  <a:pt x="20347" y="24193"/>
                  <a:pt x="20531" y="24321"/>
                  <a:pt x="20772" y="24435"/>
                </a:cubicBezTo>
                <a:cubicBezTo>
                  <a:pt x="21056" y="24548"/>
                  <a:pt x="21298" y="24676"/>
                  <a:pt x="21539" y="24790"/>
                </a:cubicBezTo>
                <a:lnTo>
                  <a:pt x="22249" y="25088"/>
                </a:lnTo>
                <a:cubicBezTo>
                  <a:pt x="22419" y="25201"/>
                  <a:pt x="22661" y="25258"/>
                  <a:pt x="22831" y="25386"/>
                </a:cubicBezTo>
                <a:lnTo>
                  <a:pt x="22831" y="25258"/>
                </a:lnTo>
                <a:cubicBezTo>
                  <a:pt x="23016" y="25258"/>
                  <a:pt x="23186" y="25315"/>
                  <a:pt x="23314" y="25315"/>
                </a:cubicBezTo>
                <a:cubicBezTo>
                  <a:pt x="23484" y="25315"/>
                  <a:pt x="23612" y="25386"/>
                  <a:pt x="23782" y="25386"/>
                </a:cubicBezTo>
                <a:cubicBezTo>
                  <a:pt x="24137" y="25500"/>
                  <a:pt x="24436" y="25500"/>
                  <a:pt x="24791" y="25500"/>
                </a:cubicBezTo>
                <a:lnTo>
                  <a:pt x="25145" y="25500"/>
                </a:lnTo>
                <a:cubicBezTo>
                  <a:pt x="25202" y="25500"/>
                  <a:pt x="25259" y="25500"/>
                  <a:pt x="25387" y="25556"/>
                </a:cubicBezTo>
                <a:cubicBezTo>
                  <a:pt x="25444" y="25556"/>
                  <a:pt x="25557" y="25556"/>
                  <a:pt x="25671" y="25613"/>
                </a:cubicBezTo>
                <a:cubicBezTo>
                  <a:pt x="26097" y="25741"/>
                  <a:pt x="26622" y="25855"/>
                  <a:pt x="27275" y="26153"/>
                </a:cubicBezTo>
                <a:lnTo>
                  <a:pt x="28099" y="26508"/>
                </a:lnTo>
                <a:lnTo>
                  <a:pt x="28226" y="25613"/>
                </a:lnTo>
                <a:cubicBezTo>
                  <a:pt x="28226" y="25386"/>
                  <a:pt x="28155" y="25088"/>
                  <a:pt x="28042" y="24846"/>
                </a:cubicBezTo>
                <a:cubicBezTo>
                  <a:pt x="28015" y="24767"/>
                  <a:pt x="27977" y="24685"/>
                  <a:pt x="27924" y="24602"/>
                </a:cubicBezTo>
                <a:lnTo>
                  <a:pt x="27924" y="24602"/>
                </a:lnTo>
                <a:lnTo>
                  <a:pt x="27985" y="24548"/>
                </a:lnTo>
                <a:cubicBezTo>
                  <a:pt x="27934" y="24523"/>
                  <a:pt x="27882" y="24498"/>
                  <a:pt x="27831" y="24473"/>
                </a:cubicBezTo>
                <a:lnTo>
                  <a:pt x="27831" y="24473"/>
                </a:lnTo>
                <a:cubicBezTo>
                  <a:pt x="27789" y="24422"/>
                  <a:pt x="27741" y="24371"/>
                  <a:pt x="27687" y="24321"/>
                </a:cubicBezTo>
                <a:cubicBezTo>
                  <a:pt x="27687" y="24349"/>
                  <a:pt x="27687" y="24378"/>
                  <a:pt x="27686" y="24406"/>
                </a:cubicBezTo>
                <a:lnTo>
                  <a:pt x="27686" y="24406"/>
                </a:lnTo>
                <a:cubicBezTo>
                  <a:pt x="27585" y="24361"/>
                  <a:pt x="27483" y="24318"/>
                  <a:pt x="27382" y="24277"/>
                </a:cubicBezTo>
                <a:lnTo>
                  <a:pt x="27382" y="24277"/>
                </a:lnTo>
                <a:cubicBezTo>
                  <a:pt x="27034" y="23804"/>
                  <a:pt x="26666" y="23610"/>
                  <a:pt x="26381" y="23370"/>
                </a:cubicBezTo>
                <a:cubicBezTo>
                  <a:pt x="25969" y="23015"/>
                  <a:pt x="25500" y="22603"/>
                  <a:pt x="24847" y="22007"/>
                </a:cubicBezTo>
                <a:cubicBezTo>
                  <a:pt x="24606" y="21836"/>
                  <a:pt x="24322" y="21482"/>
                  <a:pt x="23967" y="21127"/>
                </a:cubicBezTo>
                <a:cubicBezTo>
                  <a:pt x="23612" y="20772"/>
                  <a:pt x="23186" y="20417"/>
                  <a:pt x="22831" y="19934"/>
                </a:cubicBezTo>
                <a:cubicBezTo>
                  <a:pt x="22774" y="19877"/>
                  <a:pt x="22661" y="19764"/>
                  <a:pt x="22547" y="19707"/>
                </a:cubicBezTo>
                <a:cubicBezTo>
                  <a:pt x="22476" y="19636"/>
                  <a:pt x="22363" y="19579"/>
                  <a:pt x="22306" y="19522"/>
                </a:cubicBezTo>
                <a:cubicBezTo>
                  <a:pt x="22121" y="19409"/>
                  <a:pt x="22008" y="19281"/>
                  <a:pt x="21894" y="19224"/>
                </a:cubicBezTo>
                <a:cubicBezTo>
                  <a:pt x="21766" y="19110"/>
                  <a:pt x="21766" y="19054"/>
                  <a:pt x="21710" y="18997"/>
                </a:cubicBezTo>
                <a:lnTo>
                  <a:pt x="21710" y="18699"/>
                </a:lnTo>
                <a:cubicBezTo>
                  <a:pt x="22008" y="18159"/>
                  <a:pt x="22547" y="17634"/>
                  <a:pt x="22902" y="17094"/>
                </a:cubicBezTo>
                <a:cubicBezTo>
                  <a:pt x="23257" y="16512"/>
                  <a:pt x="23484" y="16030"/>
                  <a:pt x="23782" y="15561"/>
                </a:cubicBezTo>
                <a:cubicBezTo>
                  <a:pt x="23967" y="15320"/>
                  <a:pt x="24081" y="15092"/>
                  <a:pt x="24251" y="14851"/>
                </a:cubicBezTo>
                <a:cubicBezTo>
                  <a:pt x="24436" y="14667"/>
                  <a:pt x="24606" y="14439"/>
                  <a:pt x="24734" y="14198"/>
                </a:cubicBezTo>
                <a:cubicBezTo>
                  <a:pt x="24873" y="13992"/>
                  <a:pt x="25012" y="13793"/>
                  <a:pt x="25158" y="13599"/>
                </a:cubicBezTo>
                <a:lnTo>
                  <a:pt x="25158" y="13599"/>
                </a:lnTo>
                <a:cubicBezTo>
                  <a:pt x="25620" y="13486"/>
                  <a:pt x="25973" y="13373"/>
                  <a:pt x="26381" y="13190"/>
                </a:cubicBezTo>
                <a:cubicBezTo>
                  <a:pt x="26509" y="13190"/>
                  <a:pt x="26622" y="13133"/>
                  <a:pt x="26679" y="13133"/>
                </a:cubicBezTo>
                <a:lnTo>
                  <a:pt x="26729" y="13083"/>
                </a:lnTo>
                <a:lnTo>
                  <a:pt x="26729" y="13083"/>
                </a:lnTo>
                <a:cubicBezTo>
                  <a:pt x="26730" y="13085"/>
                  <a:pt x="26731" y="13085"/>
                  <a:pt x="26732" y="13085"/>
                </a:cubicBezTo>
                <a:cubicBezTo>
                  <a:pt x="26736" y="13085"/>
                  <a:pt x="26736" y="13076"/>
                  <a:pt x="26736" y="13076"/>
                </a:cubicBezTo>
                <a:lnTo>
                  <a:pt x="26736" y="13076"/>
                </a:lnTo>
                <a:lnTo>
                  <a:pt x="26729" y="13083"/>
                </a:lnTo>
                <a:cubicBezTo>
                  <a:pt x="26721" y="13076"/>
                  <a:pt x="26707" y="13048"/>
                  <a:pt x="26679" y="12963"/>
                </a:cubicBezTo>
                <a:lnTo>
                  <a:pt x="26679" y="12665"/>
                </a:lnTo>
                <a:cubicBezTo>
                  <a:pt x="26679" y="12346"/>
                  <a:pt x="26736" y="12169"/>
                  <a:pt x="26767" y="12092"/>
                </a:cubicBezTo>
                <a:lnTo>
                  <a:pt x="26767" y="12092"/>
                </a:lnTo>
                <a:cubicBezTo>
                  <a:pt x="26820" y="12067"/>
                  <a:pt x="26872" y="12041"/>
                  <a:pt x="26920" y="12011"/>
                </a:cubicBezTo>
                <a:cubicBezTo>
                  <a:pt x="27015" y="11917"/>
                  <a:pt x="27119" y="11812"/>
                  <a:pt x="27184" y="11682"/>
                </a:cubicBezTo>
                <a:lnTo>
                  <a:pt x="27184" y="11682"/>
                </a:lnTo>
                <a:cubicBezTo>
                  <a:pt x="27196" y="11692"/>
                  <a:pt x="27207" y="11702"/>
                  <a:pt x="27218" y="11713"/>
                </a:cubicBezTo>
                <a:lnTo>
                  <a:pt x="27218" y="11600"/>
                </a:lnTo>
                <a:cubicBezTo>
                  <a:pt x="27209" y="11628"/>
                  <a:pt x="27197" y="11655"/>
                  <a:pt x="27184" y="11682"/>
                </a:cubicBezTo>
                <a:lnTo>
                  <a:pt x="27184" y="11682"/>
                </a:lnTo>
                <a:cubicBezTo>
                  <a:pt x="27041" y="11557"/>
                  <a:pt x="26881" y="11533"/>
                  <a:pt x="26741" y="11533"/>
                </a:cubicBezTo>
                <a:cubicBezTo>
                  <a:pt x="26720" y="11533"/>
                  <a:pt x="26699" y="11534"/>
                  <a:pt x="26679" y="11535"/>
                </a:cubicBezTo>
                <a:lnTo>
                  <a:pt x="26679" y="11535"/>
                </a:lnTo>
                <a:lnTo>
                  <a:pt x="26679" y="11472"/>
                </a:lnTo>
                <a:cubicBezTo>
                  <a:pt x="26736" y="11472"/>
                  <a:pt x="26736" y="11472"/>
                  <a:pt x="26622" y="11415"/>
                </a:cubicBezTo>
                <a:cubicBezTo>
                  <a:pt x="26565" y="11358"/>
                  <a:pt x="26565" y="11358"/>
                  <a:pt x="26509" y="11302"/>
                </a:cubicBezTo>
                <a:cubicBezTo>
                  <a:pt x="26452" y="11245"/>
                  <a:pt x="26452" y="11188"/>
                  <a:pt x="26381" y="11117"/>
                </a:cubicBezTo>
                <a:cubicBezTo>
                  <a:pt x="26381" y="11060"/>
                  <a:pt x="26324" y="11060"/>
                  <a:pt x="26267" y="11003"/>
                </a:cubicBezTo>
                <a:lnTo>
                  <a:pt x="26210" y="10833"/>
                </a:lnTo>
                <a:lnTo>
                  <a:pt x="26154" y="10705"/>
                </a:lnTo>
                <a:lnTo>
                  <a:pt x="26097" y="10762"/>
                </a:lnTo>
                <a:cubicBezTo>
                  <a:pt x="26026" y="10833"/>
                  <a:pt x="25969" y="10833"/>
                  <a:pt x="25912" y="10890"/>
                </a:cubicBezTo>
                <a:cubicBezTo>
                  <a:pt x="25800" y="10927"/>
                  <a:pt x="25706" y="10989"/>
                  <a:pt x="25623" y="11064"/>
                </a:cubicBezTo>
                <a:lnTo>
                  <a:pt x="25623" y="11064"/>
                </a:lnTo>
                <a:lnTo>
                  <a:pt x="25614" y="11060"/>
                </a:lnTo>
                <a:lnTo>
                  <a:pt x="25611" y="11074"/>
                </a:lnTo>
                <a:lnTo>
                  <a:pt x="25611" y="11074"/>
                </a:lnTo>
                <a:cubicBezTo>
                  <a:pt x="25572" y="11110"/>
                  <a:pt x="25536" y="11148"/>
                  <a:pt x="25500" y="11188"/>
                </a:cubicBezTo>
                <a:cubicBezTo>
                  <a:pt x="25362" y="11273"/>
                  <a:pt x="25263" y="11359"/>
                  <a:pt x="25174" y="11450"/>
                </a:cubicBezTo>
                <a:lnTo>
                  <a:pt x="25174" y="11450"/>
                </a:lnTo>
                <a:cubicBezTo>
                  <a:pt x="25056" y="11479"/>
                  <a:pt x="24931" y="11509"/>
                  <a:pt x="24791" y="11543"/>
                </a:cubicBezTo>
                <a:cubicBezTo>
                  <a:pt x="24492" y="11543"/>
                  <a:pt x="24194" y="11600"/>
                  <a:pt x="23967" y="11657"/>
                </a:cubicBezTo>
                <a:cubicBezTo>
                  <a:pt x="23490" y="11747"/>
                  <a:pt x="23013" y="11847"/>
                  <a:pt x="22630" y="11847"/>
                </a:cubicBezTo>
                <a:cubicBezTo>
                  <a:pt x="22535" y="11847"/>
                  <a:pt x="22445" y="11841"/>
                  <a:pt x="22363" y="11827"/>
                </a:cubicBezTo>
                <a:lnTo>
                  <a:pt x="21894" y="12011"/>
                </a:lnTo>
                <a:cubicBezTo>
                  <a:pt x="21766" y="12125"/>
                  <a:pt x="21596" y="12253"/>
                  <a:pt x="21482" y="12366"/>
                </a:cubicBezTo>
                <a:cubicBezTo>
                  <a:pt x="21184" y="12537"/>
                  <a:pt x="21000" y="12778"/>
                  <a:pt x="20772" y="12963"/>
                </a:cubicBezTo>
                <a:cubicBezTo>
                  <a:pt x="20645" y="13076"/>
                  <a:pt x="20531" y="13190"/>
                  <a:pt x="20418" y="13247"/>
                </a:cubicBezTo>
                <a:cubicBezTo>
                  <a:pt x="20531" y="13190"/>
                  <a:pt x="20645" y="13133"/>
                  <a:pt x="20772" y="13076"/>
                </a:cubicBezTo>
                <a:cubicBezTo>
                  <a:pt x="21184" y="12835"/>
                  <a:pt x="21596" y="12608"/>
                  <a:pt x="22008" y="12480"/>
                </a:cubicBezTo>
                <a:lnTo>
                  <a:pt x="21951" y="12423"/>
                </a:lnTo>
                <a:cubicBezTo>
                  <a:pt x="22547" y="12253"/>
                  <a:pt x="23896" y="11827"/>
                  <a:pt x="24606" y="11827"/>
                </a:cubicBezTo>
                <a:lnTo>
                  <a:pt x="23839" y="12125"/>
                </a:lnTo>
                <a:cubicBezTo>
                  <a:pt x="24010" y="12093"/>
                  <a:pt x="24122" y="12079"/>
                  <a:pt x="24190" y="12079"/>
                </a:cubicBezTo>
                <a:cubicBezTo>
                  <a:pt x="24480" y="12079"/>
                  <a:pt x="23978" y="12320"/>
                  <a:pt x="23782" y="12366"/>
                </a:cubicBezTo>
                <a:cubicBezTo>
                  <a:pt x="22831" y="12537"/>
                  <a:pt x="22476" y="12665"/>
                  <a:pt x="22249" y="12778"/>
                </a:cubicBezTo>
                <a:cubicBezTo>
                  <a:pt x="22121" y="12835"/>
                  <a:pt x="22065" y="12963"/>
                  <a:pt x="21894" y="13020"/>
                </a:cubicBezTo>
                <a:cubicBezTo>
                  <a:pt x="21766" y="13133"/>
                  <a:pt x="21653" y="13247"/>
                  <a:pt x="21298" y="13431"/>
                </a:cubicBezTo>
                <a:cubicBezTo>
                  <a:pt x="21241" y="13488"/>
                  <a:pt x="21127" y="13545"/>
                  <a:pt x="21056" y="13545"/>
                </a:cubicBezTo>
                <a:cubicBezTo>
                  <a:pt x="20863" y="13646"/>
                  <a:pt x="20652" y="13691"/>
                  <a:pt x="20531" y="13691"/>
                </a:cubicBezTo>
                <a:cubicBezTo>
                  <a:pt x="20430" y="13691"/>
                  <a:pt x="20391" y="13660"/>
                  <a:pt x="20474" y="13602"/>
                </a:cubicBezTo>
                <a:lnTo>
                  <a:pt x="20474" y="13602"/>
                </a:lnTo>
                <a:cubicBezTo>
                  <a:pt x="20347" y="13673"/>
                  <a:pt x="20176" y="13673"/>
                  <a:pt x="20063" y="13729"/>
                </a:cubicBezTo>
                <a:cubicBezTo>
                  <a:pt x="19878" y="13729"/>
                  <a:pt x="19764" y="13729"/>
                  <a:pt x="19637" y="13786"/>
                </a:cubicBezTo>
                <a:cubicBezTo>
                  <a:pt x="19338" y="13786"/>
                  <a:pt x="18959" y="13998"/>
                  <a:pt x="18567" y="14166"/>
                </a:cubicBezTo>
                <a:lnTo>
                  <a:pt x="18567" y="14166"/>
                </a:lnTo>
                <a:cubicBezTo>
                  <a:pt x="18469" y="13877"/>
                  <a:pt x="18459" y="13554"/>
                  <a:pt x="18288" y="13190"/>
                </a:cubicBezTo>
                <a:cubicBezTo>
                  <a:pt x="17990" y="12480"/>
                  <a:pt x="17748" y="11770"/>
                  <a:pt x="17393" y="11060"/>
                </a:cubicBezTo>
                <a:cubicBezTo>
                  <a:pt x="17152" y="10762"/>
                  <a:pt x="16982" y="10478"/>
                  <a:pt x="16797" y="10123"/>
                </a:cubicBezTo>
                <a:cubicBezTo>
                  <a:pt x="16627" y="9882"/>
                  <a:pt x="16442" y="9527"/>
                  <a:pt x="16329" y="9229"/>
                </a:cubicBezTo>
                <a:cubicBezTo>
                  <a:pt x="16215" y="8931"/>
                  <a:pt x="16087" y="8576"/>
                  <a:pt x="15974" y="8277"/>
                </a:cubicBezTo>
                <a:cubicBezTo>
                  <a:pt x="15917" y="8107"/>
                  <a:pt x="15803" y="7922"/>
                  <a:pt x="15732" y="7752"/>
                </a:cubicBezTo>
                <a:cubicBezTo>
                  <a:pt x="15675" y="7639"/>
                  <a:pt x="15562" y="7454"/>
                  <a:pt x="15505" y="7340"/>
                </a:cubicBezTo>
                <a:cubicBezTo>
                  <a:pt x="15320" y="7042"/>
                  <a:pt x="15207" y="6801"/>
                  <a:pt x="15150" y="6503"/>
                </a:cubicBezTo>
                <a:cubicBezTo>
                  <a:pt x="15093" y="6219"/>
                  <a:pt x="15022" y="5921"/>
                  <a:pt x="15022" y="5622"/>
                </a:cubicBezTo>
                <a:lnTo>
                  <a:pt x="15022" y="5622"/>
                </a:lnTo>
                <a:cubicBezTo>
                  <a:pt x="15150" y="5921"/>
                  <a:pt x="15207" y="6148"/>
                  <a:pt x="15264" y="6389"/>
                </a:cubicBezTo>
                <a:cubicBezTo>
                  <a:pt x="15377" y="6574"/>
                  <a:pt x="15448" y="6744"/>
                  <a:pt x="15562" y="6858"/>
                </a:cubicBezTo>
                <a:cubicBezTo>
                  <a:pt x="15732" y="7213"/>
                  <a:pt x="15974" y="7454"/>
                  <a:pt x="16158" y="7752"/>
                </a:cubicBezTo>
                <a:cubicBezTo>
                  <a:pt x="16329" y="8050"/>
                  <a:pt x="16442" y="8277"/>
                  <a:pt x="16627" y="8576"/>
                </a:cubicBezTo>
                <a:cubicBezTo>
                  <a:pt x="16797" y="8874"/>
                  <a:pt x="16982" y="9229"/>
                  <a:pt x="17223" y="9527"/>
                </a:cubicBezTo>
                <a:cubicBezTo>
                  <a:pt x="17152" y="9285"/>
                  <a:pt x="17095" y="8931"/>
                  <a:pt x="17038" y="8632"/>
                </a:cubicBezTo>
                <a:lnTo>
                  <a:pt x="17038" y="8632"/>
                </a:lnTo>
                <a:cubicBezTo>
                  <a:pt x="17152" y="8874"/>
                  <a:pt x="17280" y="9115"/>
                  <a:pt x="17393" y="9285"/>
                </a:cubicBezTo>
                <a:cubicBezTo>
                  <a:pt x="17393" y="9189"/>
                  <a:pt x="17426" y="9154"/>
                  <a:pt x="17473" y="9154"/>
                </a:cubicBezTo>
                <a:cubicBezTo>
                  <a:pt x="17537" y="9154"/>
                  <a:pt x="17626" y="9220"/>
                  <a:pt x="17692" y="9285"/>
                </a:cubicBezTo>
                <a:cubicBezTo>
                  <a:pt x="17772" y="9376"/>
                  <a:pt x="17889" y="9460"/>
                  <a:pt x="17970" y="9460"/>
                </a:cubicBezTo>
                <a:cubicBezTo>
                  <a:pt x="18003" y="9460"/>
                  <a:pt x="18030" y="9446"/>
                  <a:pt x="18046" y="9413"/>
                </a:cubicBezTo>
                <a:cubicBezTo>
                  <a:pt x="17933" y="9229"/>
                  <a:pt x="17862" y="9115"/>
                  <a:pt x="17805" y="8931"/>
                </a:cubicBezTo>
                <a:cubicBezTo>
                  <a:pt x="17692" y="8703"/>
                  <a:pt x="17635" y="8519"/>
                  <a:pt x="17507" y="8277"/>
                </a:cubicBezTo>
                <a:cubicBezTo>
                  <a:pt x="17393" y="8050"/>
                  <a:pt x="17337" y="7809"/>
                  <a:pt x="17223" y="7511"/>
                </a:cubicBezTo>
                <a:cubicBezTo>
                  <a:pt x="17095" y="7397"/>
                  <a:pt x="17038" y="7156"/>
                  <a:pt x="16925" y="7042"/>
                </a:cubicBezTo>
                <a:cubicBezTo>
                  <a:pt x="16868" y="6929"/>
                  <a:pt x="16797" y="6744"/>
                  <a:pt x="16683" y="6630"/>
                </a:cubicBezTo>
                <a:lnTo>
                  <a:pt x="16683" y="6630"/>
                </a:lnTo>
                <a:cubicBezTo>
                  <a:pt x="16925" y="7042"/>
                  <a:pt x="17095" y="7454"/>
                  <a:pt x="17095" y="7568"/>
                </a:cubicBezTo>
                <a:cubicBezTo>
                  <a:pt x="17095" y="7686"/>
                  <a:pt x="17072" y="7729"/>
                  <a:pt x="17040" y="7729"/>
                </a:cubicBezTo>
                <a:cubicBezTo>
                  <a:pt x="17022" y="7729"/>
                  <a:pt x="17002" y="7716"/>
                  <a:pt x="16982" y="7695"/>
                </a:cubicBezTo>
                <a:cubicBezTo>
                  <a:pt x="16982" y="7695"/>
                  <a:pt x="16925" y="7639"/>
                  <a:pt x="16868" y="7568"/>
                </a:cubicBezTo>
                <a:cubicBezTo>
                  <a:pt x="16797" y="7511"/>
                  <a:pt x="16740" y="7454"/>
                  <a:pt x="16683" y="7397"/>
                </a:cubicBezTo>
                <a:cubicBezTo>
                  <a:pt x="16570" y="7213"/>
                  <a:pt x="16385" y="7099"/>
                  <a:pt x="16329" y="6985"/>
                </a:cubicBezTo>
                <a:cubicBezTo>
                  <a:pt x="16158" y="6744"/>
                  <a:pt x="16030" y="6574"/>
                  <a:pt x="15974" y="6389"/>
                </a:cubicBezTo>
                <a:cubicBezTo>
                  <a:pt x="15860" y="6276"/>
                  <a:pt x="15803" y="6091"/>
                  <a:pt x="15732" y="5864"/>
                </a:cubicBezTo>
                <a:lnTo>
                  <a:pt x="15732" y="5864"/>
                </a:lnTo>
                <a:cubicBezTo>
                  <a:pt x="15732" y="6034"/>
                  <a:pt x="15803" y="6276"/>
                  <a:pt x="15803" y="6389"/>
                </a:cubicBezTo>
                <a:cubicBezTo>
                  <a:pt x="15860" y="6446"/>
                  <a:pt x="15803" y="6446"/>
                  <a:pt x="15803" y="6446"/>
                </a:cubicBezTo>
                <a:cubicBezTo>
                  <a:pt x="15732" y="6389"/>
                  <a:pt x="15675" y="6332"/>
                  <a:pt x="15562" y="6091"/>
                </a:cubicBezTo>
                <a:cubicBezTo>
                  <a:pt x="15448" y="5864"/>
                  <a:pt x="15320" y="5509"/>
                  <a:pt x="15093" y="5083"/>
                </a:cubicBezTo>
                <a:cubicBezTo>
                  <a:pt x="15022" y="4969"/>
                  <a:pt x="14965" y="4856"/>
                  <a:pt x="14909" y="4799"/>
                </a:cubicBezTo>
                <a:cubicBezTo>
                  <a:pt x="14909" y="4671"/>
                  <a:pt x="14852" y="4614"/>
                  <a:pt x="14795" y="4501"/>
                </a:cubicBezTo>
                <a:cubicBezTo>
                  <a:pt x="14667" y="4373"/>
                  <a:pt x="14611" y="4203"/>
                  <a:pt x="14554" y="4018"/>
                </a:cubicBezTo>
                <a:lnTo>
                  <a:pt x="14554" y="4018"/>
                </a:lnTo>
                <a:lnTo>
                  <a:pt x="15022" y="4444"/>
                </a:lnTo>
                <a:lnTo>
                  <a:pt x="15150" y="4558"/>
                </a:lnTo>
                <a:cubicBezTo>
                  <a:pt x="15207" y="4614"/>
                  <a:pt x="15264" y="4671"/>
                  <a:pt x="15320" y="4728"/>
                </a:cubicBezTo>
                <a:cubicBezTo>
                  <a:pt x="15359" y="4816"/>
                  <a:pt x="15432" y="4870"/>
                  <a:pt x="15492" y="4932"/>
                </a:cubicBezTo>
                <a:lnTo>
                  <a:pt x="15492" y="4932"/>
                </a:lnTo>
                <a:cubicBezTo>
                  <a:pt x="15457" y="4875"/>
                  <a:pt x="15420" y="4804"/>
                  <a:pt x="15377" y="4728"/>
                </a:cubicBezTo>
                <a:lnTo>
                  <a:pt x="15264" y="4558"/>
                </a:lnTo>
                <a:lnTo>
                  <a:pt x="15150" y="4444"/>
                </a:lnTo>
                <a:cubicBezTo>
                  <a:pt x="15093" y="4259"/>
                  <a:pt x="14965" y="4146"/>
                  <a:pt x="14852" y="4018"/>
                </a:cubicBezTo>
                <a:cubicBezTo>
                  <a:pt x="14667" y="3734"/>
                  <a:pt x="14554" y="3379"/>
                  <a:pt x="14440" y="3081"/>
                </a:cubicBezTo>
                <a:cubicBezTo>
                  <a:pt x="14383" y="3024"/>
                  <a:pt x="14383" y="2840"/>
                  <a:pt x="14256" y="2485"/>
                </a:cubicBezTo>
                <a:cubicBezTo>
                  <a:pt x="14199" y="2314"/>
                  <a:pt x="14142" y="2073"/>
                  <a:pt x="14028" y="1832"/>
                </a:cubicBezTo>
                <a:cubicBezTo>
                  <a:pt x="13901" y="1604"/>
                  <a:pt x="13730" y="1306"/>
                  <a:pt x="13432" y="1008"/>
                </a:cubicBezTo>
                <a:lnTo>
                  <a:pt x="12183" y="0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ged Texture Backgrounds Aesthetic - MK Campaign by Slidesgo">
  <a:themeElements>
    <a:clrScheme name="Simple Light">
      <a:dk1>
        <a:srgbClr val="DCD8CD"/>
      </a:dk1>
      <a:lt1>
        <a:srgbClr val="2C2924"/>
      </a:lt1>
      <a:dk2>
        <a:srgbClr val="7E7061"/>
      </a:dk2>
      <a:lt2>
        <a:srgbClr val="C8B38B"/>
      </a:lt2>
      <a:accent1>
        <a:srgbClr val="C7B79C"/>
      </a:accent1>
      <a:accent2>
        <a:srgbClr val="A6A6A6"/>
      </a:accent2>
      <a:accent3>
        <a:srgbClr val="787B7C"/>
      </a:accent3>
      <a:accent4>
        <a:srgbClr val="FFFFFF"/>
      </a:accent4>
      <a:accent5>
        <a:srgbClr val="FFFFFF"/>
      </a:accent5>
      <a:accent6>
        <a:srgbClr val="FFFFFF"/>
      </a:accent6>
      <a:hlink>
        <a:srgbClr val="2C29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779</Words>
  <Application>Microsoft Office PowerPoint</Application>
  <PresentationFormat>On-screen Show (16:9)</PresentationFormat>
  <Paragraphs>23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Bebas Neue</vt:lpstr>
      <vt:lpstr>Arial</vt:lpstr>
      <vt:lpstr>Public Sans Medium</vt:lpstr>
      <vt:lpstr>Times New Roman</vt:lpstr>
      <vt:lpstr>IM Fell DW Pica</vt:lpstr>
      <vt:lpstr>Aged Texture Backgrounds Aesthetic - MK Campaign by Slidesgo</vt:lpstr>
      <vt:lpstr>DAMPAK PENCEMARAN LIMBAH PABRIK TAHU TERHADAP LINGKUNGAN HIDUP</vt:lpstr>
      <vt:lpstr>PENDAHULUAN</vt:lpstr>
      <vt:lpstr>PowerPoint Presentation</vt:lpstr>
      <vt:lpstr>PEMBAHASAN</vt:lpstr>
      <vt:lpstr>PowerPoint Presentation</vt:lpstr>
      <vt:lpstr>PowerPoint Presentation</vt:lpstr>
      <vt:lpstr>KESIMPULAN</vt:lpstr>
      <vt:lpstr>PowerPoint Presentation</vt:lpstr>
      <vt:lpstr>TERIMA 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DAMPAK PENCEMARAN LIMBAH PABRIK TAHU TERHADAP LINGKUNGAN HIDUP</dc:title>
  <dc:creator>acer</dc:creator>
  <cp:lastModifiedBy>asusn1n0cx32n242046@outlook.com</cp:lastModifiedBy>
  <cp:revision>17</cp:revision>
  <dcterms:modified xsi:type="dcterms:W3CDTF">2022-11-02T08:18:43Z</dcterms:modified>
</cp:coreProperties>
</file>